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3"/>
  </p:notesMasterIdLst>
  <p:handoutMasterIdLst>
    <p:handoutMasterId r:id="rId24"/>
  </p:handoutMasterIdLst>
  <p:sldIdLst>
    <p:sldId id="299" r:id="rId5"/>
    <p:sldId id="265" r:id="rId6"/>
    <p:sldId id="304" r:id="rId7"/>
    <p:sldId id="305" r:id="rId8"/>
    <p:sldId id="273" r:id="rId9"/>
    <p:sldId id="302" r:id="rId10"/>
    <p:sldId id="300" r:id="rId11"/>
    <p:sldId id="267" r:id="rId12"/>
    <p:sldId id="279" r:id="rId13"/>
    <p:sldId id="270" r:id="rId14"/>
    <p:sldId id="301" r:id="rId15"/>
    <p:sldId id="310" r:id="rId16"/>
    <p:sldId id="307" r:id="rId17"/>
    <p:sldId id="306" r:id="rId18"/>
    <p:sldId id="311" r:id="rId19"/>
    <p:sldId id="308" r:id="rId20"/>
    <p:sldId id="309" r:id="rId21"/>
    <p:sldId id="278" r:id="rId22"/>
  </p:sldIdLst>
  <p:sldSz cx="12192000" cy="6858000"/>
  <p:notesSz cx="6858000" cy="9144000"/>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504" userDrawn="1">
          <p15:clr>
            <a:srgbClr val="A4A3A4"/>
          </p15:clr>
        </p15:guide>
        <p15:guide id="4" orient="horz" pos="1776" userDrawn="1">
          <p15:clr>
            <a:srgbClr val="A4A3A4"/>
          </p15:clr>
        </p15:guide>
        <p15:guide id="5" orient="horz" pos="27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 Lisa" initials="SL" lastIdx="3" clrIdx="0">
    <p:extLst>
      <p:ext uri="{19B8F6BF-5375-455C-9EA6-DF929625EA0E}">
        <p15:presenceInfo xmlns:p15="http://schemas.microsoft.com/office/powerpoint/2012/main" userId="S::LSall@greatdentalplans.com::18de896d-c159-4914-ad10-12a1d4422c56" providerId="AD"/>
      </p:ext>
    </p:extLst>
  </p:cmAuthor>
  <p:cmAuthor id="2" name="Alyson Schultz" initials="AS" lastIdx="1" clrIdx="1">
    <p:extLst>
      <p:ext uri="{19B8F6BF-5375-455C-9EA6-DF929625EA0E}">
        <p15:presenceInfo xmlns:p15="http://schemas.microsoft.com/office/powerpoint/2012/main" userId="d1688985babd394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CAE9"/>
    <a:srgbClr val="C1DFF8"/>
    <a:srgbClr val="284685"/>
    <a:srgbClr val="DCEBF5"/>
    <a:srgbClr val="862633"/>
    <a:srgbClr val="008CA0"/>
    <a:srgbClr val="3A913F"/>
    <a:srgbClr val="8B84D7"/>
    <a:srgbClr val="2DCCD3"/>
    <a:srgbClr val="48369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748" autoAdjust="0"/>
    <p:restoredTop sz="94728"/>
  </p:normalViewPr>
  <p:slideViewPr>
    <p:cSldViewPr snapToGrid="0" snapToObjects="1">
      <p:cViewPr>
        <p:scale>
          <a:sx n="87" d="100"/>
          <a:sy n="87" d="100"/>
        </p:scale>
        <p:origin x="398" y="46"/>
      </p:cViewPr>
      <p:guideLst>
        <p:guide orient="horz" pos="2160"/>
        <p:guide pos="3840"/>
        <p:guide orient="horz" pos="504"/>
        <p:guide orient="horz" pos="1776"/>
        <p:guide orient="horz" pos="2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weta Ghimire" userId="146acab8-a2a0-4a41-a279-e8f63db8e178" providerId="ADAL" clId="{D226325B-4EC7-4FF7-8B26-9F78ECA3241E}"/>
    <pc:docChg chg="addSld modSld sldOrd">
      <pc:chgData name="Shweta Ghimire" userId="146acab8-a2a0-4a41-a279-e8f63db8e178" providerId="ADAL" clId="{D226325B-4EC7-4FF7-8B26-9F78ECA3241E}" dt="2022-10-14T16:41:01.800" v="64" actId="1076"/>
      <pc:docMkLst>
        <pc:docMk/>
      </pc:docMkLst>
      <pc:sldChg chg="addSp modSp mod ord">
        <pc:chgData name="Shweta Ghimire" userId="146acab8-a2a0-4a41-a279-e8f63db8e178" providerId="ADAL" clId="{D226325B-4EC7-4FF7-8B26-9F78ECA3241E}" dt="2022-10-14T15:35:22.555" v="30"/>
        <pc:sldMkLst>
          <pc:docMk/>
          <pc:sldMk cId="1813973078" sldId="306"/>
        </pc:sldMkLst>
        <pc:picChg chg="add mod">
          <ac:chgData name="Shweta Ghimire" userId="146acab8-a2a0-4a41-a279-e8f63db8e178" providerId="ADAL" clId="{D226325B-4EC7-4FF7-8B26-9F78ECA3241E}" dt="2022-10-14T15:01:20.586" v="4" actId="14100"/>
          <ac:picMkLst>
            <pc:docMk/>
            <pc:sldMk cId="1813973078" sldId="306"/>
            <ac:picMk id="5" creationId="{D450FED3-DD45-4BE7-8D66-A32354C370B0}"/>
          </ac:picMkLst>
        </pc:picChg>
      </pc:sldChg>
      <pc:sldChg chg="addSp modSp new mod ord">
        <pc:chgData name="Shweta Ghimire" userId="146acab8-a2a0-4a41-a279-e8f63db8e178" providerId="ADAL" clId="{D226325B-4EC7-4FF7-8B26-9F78ECA3241E}" dt="2022-10-14T16:41:01.800" v="64" actId="1076"/>
        <pc:sldMkLst>
          <pc:docMk/>
          <pc:sldMk cId="2891976141" sldId="307"/>
        </pc:sldMkLst>
        <pc:picChg chg="add mod">
          <ac:chgData name="Shweta Ghimire" userId="146acab8-a2a0-4a41-a279-e8f63db8e178" providerId="ADAL" clId="{D226325B-4EC7-4FF7-8B26-9F78ECA3241E}" dt="2022-10-14T16:40:59.289" v="63" actId="1076"/>
          <ac:picMkLst>
            <pc:docMk/>
            <pc:sldMk cId="2891976141" sldId="307"/>
            <ac:picMk id="3" creationId="{CF4E229E-1357-4D36-9DF9-10B2D96979BA}"/>
          </ac:picMkLst>
        </pc:picChg>
        <pc:picChg chg="add mod">
          <ac:chgData name="Shweta Ghimire" userId="146acab8-a2a0-4a41-a279-e8f63db8e178" providerId="ADAL" clId="{D226325B-4EC7-4FF7-8B26-9F78ECA3241E}" dt="2022-10-14T16:41:01.800" v="64" actId="1076"/>
          <ac:picMkLst>
            <pc:docMk/>
            <pc:sldMk cId="2891976141" sldId="307"/>
            <ac:picMk id="5" creationId="{CB928D44-5575-441B-B54D-B8CAD4D134CC}"/>
          </ac:picMkLst>
        </pc:picChg>
      </pc:sldChg>
      <pc:sldChg chg="addSp modSp new mod">
        <pc:chgData name="Shweta Ghimire" userId="146acab8-a2a0-4a41-a279-e8f63db8e178" providerId="ADAL" clId="{D226325B-4EC7-4FF7-8B26-9F78ECA3241E}" dt="2022-10-14T15:13:01.955" v="14" actId="14100"/>
        <pc:sldMkLst>
          <pc:docMk/>
          <pc:sldMk cId="3541248609" sldId="308"/>
        </pc:sldMkLst>
        <pc:spChg chg="mod">
          <ac:chgData name="Shweta Ghimire" userId="146acab8-a2a0-4a41-a279-e8f63db8e178" providerId="ADAL" clId="{D226325B-4EC7-4FF7-8B26-9F78ECA3241E}" dt="2022-10-14T15:13:01.955" v="14" actId="14100"/>
          <ac:spMkLst>
            <pc:docMk/>
            <pc:sldMk cId="3541248609" sldId="308"/>
            <ac:spMk id="2" creationId="{C0238BC5-37B6-4694-82F1-01705887098F}"/>
          </ac:spMkLst>
        </pc:spChg>
        <pc:picChg chg="add mod">
          <ac:chgData name="Shweta Ghimire" userId="146acab8-a2a0-4a41-a279-e8f63db8e178" providerId="ADAL" clId="{D226325B-4EC7-4FF7-8B26-9F78ECA3241E}" dt="2022-10-14T15:12:47.965" v="12" actId="1076"/>
          <ac:picMkLst>
            <pc:docMk/>
            <pc:sldMk cId="3541248609" sldId="308"/>
            <ac:picMk id="5" creationId="{7E1AC0BA-C25A-49F9-BFD4-A3978BBED77A}"/>
          </ac:picMkLst>
        </pc:picChg>
      </pc:sldChg>
      <pc:sldChg chg="addSp modSp new mod">
        <pc:chgData name="Shweta Ghimire" userId="146acab8-a2a0-4a41-a279-e8f63db8e178" providerId="ADAL" clId="{D226325B-4EC7-4FF7-8B26-9F78ECA3241E}" dt="2022-10-14T15:15:05.219" v="20" actId="14100"/>
        <pc:sldMkLst>
          <pc:docMk/>
          <pc:sldMk cId="1256159918" sldId="309"/>
        </pc:sldMkLst>
        <pc:spChg chg="mod">
          <ac:chgData name="Shweta Ghimire" userId="146acab8-a2a0-4a41-a279-e8f63db8e178" providerId="ADAL" clId="{D226325B-4EC7-4FF7-8B26-9F78ECA3241E}" dt="2022-10-14T15:15:05.219" v="20" actId="14100"/>
          <ac:spMkLst>
            <pc:docMk/>
            <pc:sldMk cId="1256159918" sldId="309"/>
            <ac:spMk id="2" creationId="{0B61DDBD-8E94-4C73-BC64-40764D0C11DF}"/>
          </ac:spMkLst>
        </pc:spChg>
        <pc:picChg chg="add mod">
          <ac:chgData name="Shweta Ghimire" userId="146acab8-a2a0-4a41-a279-e8f63db8e178" providerId="ADAL" clId="{D226325B-4EC7-4FF7-8B26-9F78ECA3241E}" dt="2022-10-14T15:14:58.510" v="18" actId="1076"/>
          <ac:picMkLst>
            <pc:docMk/>
            <pc:sldMk cId="1256159918" sldId="309"/>
            <ac:picMk id="5" creationId="{C824B447-6403-449F-A582-92442FC8C2DD}"/>
          </ac:picMkLst>
        </pc:picChg>
      </pc:sldChg>
      <pc:sldChg chg="addSp modSp new mod">
        <pc:chgData name="Shweta Ghimire" userId="146acab8-a2a0-4a41-a279-e8f63db8e178" providerId="ADAL" clId="{D226325B-4EC7-4FF7-8B26-9F78ECA3241E}" dt="2022-10-14T16:40:55.025" v="62" actId="1076"/>
        <pc:sldMkLst>
          <pc:docMk/>
          <pc:sldMk cId="1261867983" sldId="310"/>
        </pc:sldMkLst>
        <pc:picChg chg="add mod">
          <ac:chgData name="Shweta Ghimire" userId="146acab8-a2a0-4a41-a279-e8f63db8e178" providerId="ADAL" clId="{D226325B-4EC7-4FF7-8B26-9F78ECA3241E}" dt="2022-10-14T16:40:55.025" v="62" actId="1076"/>
          <ac:picMkLst>
            <pc:docMk/>
            <pc:sldMk cId="1261867983" sldId="310"/>
            <ac:picMk id="5" creationId="{6FD4EE51-9B86-4BDC-BDC0-4914E946FFD5}"/>
          </ac:picMkLst>
        </pc:picChg>
        <pc:picChg chg="add mod">
          <ac:chgData name="Shweta Ghimire" userId="146acab8-a2a0-4a41-a279-e8f63db8e178" providerId="ADAL" clId="{D226325B-4EC7-4FF7-8B26-9F78ECA3241E}" dt="2022-10-14T16:40:49.736" v="61" actId="1076"/>
          <ac:picMkLst>
            <pc:docMk/>
            <pc:sldMk cId="1261867983" sldId="310"/>
            <ac:picMk id="7" creationId="{54037530-FE27-40ED-AB9F-E8030A843317}"/>
          </ac:picMkLst>
        </pc:picChg>
      </pc:sldChg>
      <pc:sldChg chg="addSp modSp new mod">
        <pc:chgData name="Shweta Ghimire" userId="146acab8-a2a0-4a41-a279-e8f63db8e178" providerId="ADAL" clId="{D226325B-4EC7-4FF7-8B26-9F78ECA3241E}" dt="2022-10-14T15:39:33.717" v="51" actId="14100"/>
        <pc:sldMkLst>
          <pc:docMk/>
          <pc:sldMk cId="357773379" sldId="311"/>
        </pc:sldMkLst>
        <pc:picChg chg="add mod">
          <ac:chgData name="Shweta Ghimire" userId="146acab8-a2a0-4a41-a279-e8f63db8e178" providerId="ADAL" clId="{D226325B-4EC7-4FF7-8B26-9F78ECA3241E}" dt="2022-10-14T15:39:28.377" v="49" actId="14100"/>
          <ac:picMkLst>
            <pc:docMk/>
            <pc:sldMk cId="357773379" sldId="311"/>
            <ac:picMk id="5" creationId="{B2DC689F-936B-45FD-94BB-5B04524EA3D2}"/>
          </ac:picMkLst>
        </pc:picChg>
        <pc:picChg chg="add mod">
          <ac:chgData name="Shweta Ghimire" userId="146acab8-a2a0-4a41-a279-e8f63db8e178" providerId="ADAL" clId="{D226325B-4EC7-4FF7-8B26-9F78ECA3241E}" dt="2022-10-14T15:39:33.717" v="51" actId="14100"/>
          <ac:picMkLst>
            <pc:docMk/>
            <pc:sldMk cId="357773379" sldId="311"/>
            <ac:picMk id="7" creationId="{EE7B27D2-F118-4FD5-A360-E6D2E9BFF651}"/>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6"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6"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 1</c:v>
                </c:pt>
              </c:strCache>
            </c:strRef>
          </c:tx>
          <c:spPr>
            <a:solidFill>
              <a:schemeClr val="tx2"/>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Tooth or mouth pain</c:v>
                </c:pt>
                <c:pt idx="1">
                  <c:v>Cavities</c:v>
                </c:pt>
                <c:pt idx="2">
                  <c:v>Dry Mouth</c:v>
                </c:pt>
                <c:pt idx="3">
                  <c:v>Broken or cracked teeth</c:v>
                </c:pt>
                <c:pt idx="4">
                  <c:v>Bleeding from the gums</c:v>
                </c:pt>
                <c:pt idx="5">
                  <c:v>Difficulty eating or chewing</c:v>
                </c:pt>
                <c:pt idx="6">
                  <c:v>Jaw pain</c:v>
                </c:pt>
                <c:pt idx="7">
                  <c:v>Swollen gums</c:v>
                </c:pt>
                <c:pt idx="8">
                  <c:v>Straining of the teeth</c:v>
                </c:pt>
              </c:strCache>
            </c:strRef>
          </c:cat>
          <c:val>
            <c:numRef>
              <c:f>Sheet1!$B$2:$B$10</c:f>
              <c:numCache>
                <c:formatCode>General</c:formatCode>
                <c:ptCount val="9"/>
                <c:pt idx="0" formatCode="0%">
                  <c:v>0.505</c:v>
                </c:pt>
              </c:numCache>
            </c:numRef>
          </c:val>
          <c:extLst>
            <c:ext xmlns:c16="http://schemas.microsoft.com/office/drawing/2014/chart" uri="{C3380CC4-5D6E-409C-BE32-E72D297353CC}">
              <c16:uniqueId val="{00000000-2E30-E04F-8A24-7A9641B44882}"/>
            </c:ext>
          </c:extLst>
        </c:ser>
        <c:ser>
          <c:idx val="1"/>
          <c:order val="1"/>
          <c:tx>
            <c:strRef>
              <c:f>Sheet1!$C$1</c:f>
              <c:strCache>
                <c:ptCount val="1"/>
                <c:pt idx="0">
                  <c:v>Column 2</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Tooth or mouth pain</c:v>
                </c:pt>
                <c:pt idx="1">
                  <c:v>Cavities</c:v>
                </c:pt>
                <c:pt idx="2">
                  <c:v>Dry Mouth</c:v>
                </c:pt>
                <c:pt idx="3">
                  <c:v>Broken or cracked teeth</c:v>
                </c:pt>
                <c:pt idx="4">
                  <c:v>Bleeding from the gums</c:v>
                </c:pt>
                <c:pt idx="5">
                  <c:v>Difficulty eating or chewing</c:v>
                </c:pt>
                <c:pt idx="6">
                  <c:v>Jaw pain</c:v>
                </c:pt>
                <c:pt idx="7">
                  <c:v>Swollen gums</c:v>
                </c:pt>
                <c:pt idx="8">
                  <c:v>Straining of the teeth</c:v>
                </c:pt>
              </c:strCache>
            </c:strRef>
          </c:cat>
          <c:val>
            <c:numRef>
              <c:f>Sheet1!$C$2:$C$10</c:f>
              <c:numCache>
                <c:formatCode>0%</c:formatCode>
                <c:ptCount val="9"/>
                <c:pt idx="1">
                  <c:v>0.39400000000000002</c:v>
                </c:pt>
              </c:numCache>
            </c:numRef>
          </c:val>
          <c:extLst>
            <c:ext xmlns:c16="http://schemas.microsoft.com/office/drawing/2014/chart" uri="{C3380CC4-5D6E-409C-BE32-E72D297353CC}">
              <c16:uniqueId val="{00000001-2E30-E04F-8A24-7A9641B44882}"/>
            </c:ext>
          </c:extLst>
        </c:ser>
        <c:ser>
          <c:idx val="2"/>
          <c:order val="2"/>
          <c:tx>
            <c:strRef>
              <c:f>Sheet1!$D$1</c:f>
              <c:strCache>
                <c:ptCount val="1"/>
                <c:pt idx="0">
                  <c:v>Column 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Tooth or mouth pain</c:v>
                </c:pt>
                <c:pt idx="1">
                  <c:v>Cavities</c:v>
                </c:pt>
                <c:pt idx="2">
                  <c:v>Dry Mouth</c:v>
                </c:pt>
                <c:pt idx="3">
                  <c:v>Broken or cracked teeth</c:v>
                </c:pt>
                <c:pt idx="4">
                  <c:v>Bleeding from the gums</c:v>
                </c:pt>
                <c:pt idx="5">
                  <c:v>Difficulty eating or chewing</c:v>
                </c:pt>
                <c:pt idx="6">
                  <c:v>Jaw pain</c:v>
                </c:pt>
                <c:pt idx="7">
                  <c:v>Swollen gums</c:v>
                </c:pt>
                <c:pt idx="8">
                  <c:v>Straining of the teeth</c:v>
                </c:pt>
              </c:strCache>
            </c:strRef>
          </c:cat>
          <c:val>
            <c:numRef>
              <c:f>Sheet1!$D$2:$D$10</c:f>
              <c:numCache>
                <c:formatCode>General</c:formatCode>
                <c:ptCount val="9"/>
                <c:pt idx="2" formatCode="0%">
                  <c:v>0.376</c:v>
                </c:pt>
              </c:numCache>
            </c:numRef>
          </c:val>
          <c:extLst>
            <c:ext xmlns:c16="http://schemas.microsoft.com/office/drawing/2014/chart" uri="{C3380CC4-5D6E-409C-BE32-E72D297353CC}">
              <c16:uniqueId val="{00000002-2E30-E04F-8A24-7A9641B44882}"/>
            </c:ext>
          </c:extLst>
        </c:ser>
        <c:ser>
          <c:idx val="3"/>
          <c:order val="3"/>
          <c:tx>
            <c:strRef>
              <c:f>Sheet1!$E$1</c:f>
              <c:strCache>
                <c:ptCount val="1"/>
                <c:pt idx="0">
                  <c:v>Column 4</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Tooth or mouth pain</c:v>
                </c:pt>
                <c:pt idx="1">
                  <c:v>Cavities</c:v>
                </c:pt>
                <c:pt idx="2">
                  <c:v>Dry Mouth</c:v>
                </c:pt>
                <c:pt idx="3">
                  <c:v>Broken or cracked teeth</c:v>
                </c:pt>
                <c:pt idx="4">
                  <c:v>Bleeding from the gums</c:v>
                </c:pt>
                <c:pt idx="5">
                  <c:v>Difficulty eating or chewing</c:v>
                </c:pt>
                <c:pt idx="6">
                  <c:v>Jaw pain</c:v>
                </c:pt>
                <c:pt idx="7">
                  <c:v>Swollen gums</c:v>
                </c:pt>
                <c:pt idx="8">
                  <c:v>Straining of the teeth</c:v>
                </c:pt>
              </c:strCache>
            </c:strRef>
          </c:cat>
          <c:val>
            <c:numRef>
              <c:f>Sheet1!$E$2:$E$10</c:f>
              <c:numCache>
                <c:formatCode>General</c:formatCode>
                <c:ptCount val="9"/>
                <c:pt idx="3" formatCode="0%">
                  <c:v>0.33</c:v>
                </c:pt>
              </c:numCache>
            </c:numRef>
          </c:val>
          <c:extLst>
            <c:ext xmlns:c16="http://schemas.microsoft.com/office/drawing/2014/chart" uri="{C3380CC4-5D6E-409C-BE32-E72D297353CC}">
              <c16:uniqueId val="{00000004-2E30-E04F-8A24-7A9641B44882}"/>
            </c:ext>
          </c:extLst>
        </c:ser>
        <c:ser>
          <c:idx val="4"/>
          <c:order val="4"/>
          <c:tx>
            <c:strRef>
              <c:f>Sheet1!$F$1</c:f>
              <c:strCache>
                <c:ptCount val="1"/>
                <c:pt idx="0">
                  <c:v>Column 5</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Tooth or mouth pain</c:v>
                </c:pt>
                <c:pt idx="1">
                  <c:v>Cavities</c:v>
                </c:pt>
                <c:pt idx="2">
                  <c:v>Dry Mouth</c:v>
                </c:pt>
                <c:pt idx="3">
                  <c:v>Broken or cracked teeth</c:v>
                </c:pt>
                <c:pt idx="4">
                  <c:v>Bleeding from the gums</c:v>
                </c:pt>
                <c:pt idx="5">
                  <c:v>Difficulty eating or chewing</c:v>
                </c:pt>
                <c:pt idx="6">
                  <c:v>Jaw pain</c:v>
                </c:pt>
                <c:pt idx="7">
                  <c:v>Swollen gums</c:v>
                </c:pt>
                <c:pt idx="8">
                  <c:v>Straining of the teeth</c:v>
                </c:pt>
              </c:strCache>
            </c:strRef>
          </c:cat>
          <c:val>
            <c:numRef>
              <c:f>Sheet1!$F$2:$F$10</c:f>
              <c:numCache>
                <c:formatCode>General</c:formatCode>
                <c:ptCount val="9"/>
                <c:pt idx="4" formatCode="0%">
                  <c:v>0.32300000000000001</c:v>
                </c:pt>
              </c:numCache>
            </c:numRef>
          </c:val>
          <c:extLst>
            <c:ext xmlns:c16="http://schemas.microsoft.com/office/drawing/2014/chart" uri="{C3380CC4-5D6E-409C-BE32-E72D297353CC}">
              <c16:uniqueId val="{00000005-2E30-E04F-8A24-7A9641B44882}"/>
            </c:ext>
          </c:extLst>
        </c:ser>
        <c:ser>
          <c:idx val="5"/>
          <c:order val="5"/>
          <c:tx>
            <c:strRef>
              <c:f>Sheet1!$G$1</c:f>
              <c:strCache>
                <c:ptCount val="1"/>
                <c:pt idx="0">
                  <c:v>Column 6</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Tooth or mouth pain</c:v>
                </c:pt>
                <c:pt idx="1">
                  <c:v>Cavities</c:v>
                </c:pt>
                <c:pt idx="2">
                  <c:v>Dry Mouth</c:v>
                </c:pt>
                <c:pt idx="3">
                  <c:v>Broken or cracked teeth</c:v>
                </c:pt>
                <c:pt idx="4">
                  <c:v>Bleeding from the gums</c:v>
                </c:pt>
                <c:pt idx="5">
                  <c:v>Difficulty eating or chewing</c:v>
                </c:pt>
                <c:pt idx="6">
                  <c:v>Jaw pain</c:v>
                </c:pt>
                <c:pt idx="7">
                  <c:v>Swollen gums</c:v>
                </c:pt>
                <c:pt idx="8">
                  <c:v>Straining of the teeth</c:v>
                </c:pt>
              </c:strCache>
            </c:strRef>
          </c:cat>
          <c:val>
            <c:numRef>
              <c:f>Sheet1!$G$2:$G$10</c:f>
              <c:numCache>
                <c:formatCode>General</c:formatCode>
                <c:ptCount val="9"/>
                <c:pt idx="5" formatCode="0%">
                  <c:v>0.29299999999999998</c:v>
                </c:pt>
              </c:numCache>
            </c:numRef>
          </c:val>
          <c:extLst>
            <c:ext xmlns:c16="http://schemas.microsoft.com/office/drawing/2014/chart" uri="{C3380CC4-5D6E-409C-BE32-E72D297353CC}">
              <c16:uniqueId val="{00000006-2E30-E04F-8A24-7A9641B44882}"/>
            </c:ext>
          </c:extLst>
        </c:ser>
        <c:ser>
          <c:idx val="6"/>
          <c:order val="6"/>
          <c:tx>
            <c:strRef>
              <c:f>Sheet1!$H$1</c:f>
              <c:strCache>
                <c:ptCount val="1"/>
                <c:pt idx="0">
                  <c:v>Column 7</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Tooth or mouth pain</c:v>
                </c:pt>
                <c:pt idx="1">
                  <c:v>Cavities</c:v>
                </c:pt>
                <c:pt idx="2">
                  <c:v>Dry Mouth</c:v>
                </c:pt>
                <c:pt idx="3">
                  <c:v>Broken or cracked teeth</c:v>
                </c:pt>
                <c:pt idx="4">
                  <c:v>Bleeding from the gums</c:v>
                </c:pt>
                <c:pt idx="5">
                  <c:v>Difficulty eating or chewing</c:v>
                </c:pt>
                <c:pt idx="6">
                  <c:v>Jaw pain</c:v>
                </c:pt>
                <c:pt idx="7">
                  <c:v>Swollen gums</c:v>
                </c:pt>
                <c:pt idx="8">
                  <c:v>Straining of the teeth</c:v>
                </c:pt>
              </c:strCache>
            </c:strRef>
          </c:cat>
          <c:val>
            <c:numRef>
              <c:f>Sheet1!$H$2:$H$10</c:f>
              <c:numCache>
                <c:formatCode>General</c:formatCode>
                <c:ptCount val="9"/>
                <c:pt idx="6" formatCode="0%">
                  <c:v>0.20499999999999999</c:v>
                </c:pt>
              </c:numCache>
            </c:numRef>
          </c:val>
          <c:extLst>
            <c:ext xmlns:c16="http://schemas.microsoft.com/office/drawing/2014/chart" uri="{C3380CC4-5D6E-409C-BE32-E72D297353CC}">
              <c16:uniqueId val="{00000007-2E30-E04F-8A24-7A9641B44882}"/>
            </c:ext>
          </c:extLst>
        </c:ser>
        <c:ser>
          <c:idx val="7"/>
          <c:order val="7"/>
          <c:tx>
            <c:strRef>
              <c:f>Sheet1!$I$1</c:f>
              <c:strCache>
                <c:ptCount val="1"/>
                <c:pt idx="0">
                  <c:v>Column 8</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Tooth or mouth pain</c:v>
                </c:pt>
                <c:pt idx="1">
                  <c:v>Cavities</c:v>
                </c:pt>
                <c:pt idx="2">
                  <c:v>Dry Mouth</c:v>
                </c:pt>
                <c:pt idx="3">
                  <c:v>Broken or cracked teeth</c:v>
                </c:pt>
                <c:pt idx="4">
                  <c:v>Bleeding from the gums</c:v>
                </c:pt>
                <c:pt idx="5">
                  <c:v>Difficulty eating or chewing</c:v>
                </c:pt>
                <c:pt idx="6">
                  <c:v>Jaw pain</c:v>
                </c:pt>
                <c:pt idx="7">
                  <c:v>Swollen gums</c:v>
                </c:pt>
                <c:pt idx="8">
                  <c:v>Straining of the teeth</c:v>
                </c:pt>
              </c:strCache>
            </c:strRef>
          </c:cat>
          <c:val>
            <c:numRef>
              <c:f>Sheet1!$I$2:$I$10</c:f>
              <c:numCache>
                <c:formatCode>General</c:formatCode>
                <c:ptCount val="9"/>
                <c:pt idx="7" formatCode="0%">
                  <c:v>0.16</c:v>
                </c:pt>
              </c:numCache>
            </c:numRef>
          </c:val>
          <c:extLst>
            <c:ext xmlns:c16="http://schemas.microsoft.com/office/drawing/2014/chart" uri="{C3380CC4-5D6E-409C-BE32-E72D297353CC}">
              <c16:uniqueId val="{00000008-2E30-E04F-8A24-7A9641B44882}"/>
            </c:ext>
          </c:extLst>
        </c:ser>
        <c:ser>
          <c:idx val="8"/>
          <c:order val="8"/>
          <c:tx>
            <c:strRef>
              <c:f>Sheet1!$J$1</c:f>
              <c:strCache>
                <c:ptCount val="1"/>
                <c:pt idx="0">
                  <c:v>Column 9</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Tooth or mouth pain</c:v>
                </c:pt>
                <c:pt idx="1">
                  <c:v>Cavities</c:v>
                </c:pt>
                <c:pt idx="2">
                  <c:v>Dry Mouth</c:v>
                </c:pt>
                <c:pt idx="3">
                  <c:v>Broken or cracked teeth</c:v>
                </c:pt>
                <c:pt idx="4">
                  <c:v>Bleeding from the gums</c:v>
                </c:pt>
                <c:pt idx="5">
                  <c:v>Difficulty eating or chewing</c:v>
                </c:pt>
                <c:pt idx="6">
                  <c:v>Jaw pain</c:v>
                </c:pt>
                <c:pt idx="7">
                  <c:v>Swollen gums</c:v>
                </c:pt>
                <c:pt idx="8">
                  <c:v>Straining of the teeth</c:v>
                </c:pt>
              </c:strCache>
            </c:strRef>
          </c:cat>
          <c:val>
            <c:numRef>
              <c:f>Sheet1!$J$2:$J$10</c:f>
              <c:numCache>
                <c:formatCode>General</c:formatCode>
                <c:ptCount val="9"/>
                <c:pt idx="8" formatCode="0%">
                  <c:v>0.122</c:v>
                </c:pt>
              </c:numCache>
            </c:numRef>
          </c:val>
          <c:extLst>
            <c:ext xmlns:c16="http://schemas.microsoft.com/office/drawing/2014/chart" uri="{C3380CC4-5D6E-409C-BE32-E72D297353CC}">
              <c16:uniqueId val="{00000001-7FC5-49DE-9D83-0B6CB152A3EF}"/>
            </c:ext>
          </c:extLst>
        </c:ser>
        <c:dLbls>
          <c:showLegendKey val="0"/>
          <c:showVal val="1"/>
          <c:showCatName val="0"/>
          <c:showSerName val="0"/>
          <c:showPercent val="0"/>
          <c:showBubbleSize val="0"/>
        </c:dLbls>
        <c:gapWidth val="60"/>
        <c:overlap val="100"/>
        <c:axId val="711800271"/>
        <c:axId val="1041677327"/>
      </c:barChart>
      <c:catAx>
        <c:axId val="711800271"/>
        <c:scaling>
          <c:orientation val="minMax"/>
        </c:scaling>
        <c:delete val="0"/>
        <c:axPos val="b"/>
        <c:numFmt formatCode="General" sourceLinked="1"/>
        <c:majorTickMark val="none"/>
        <c:minorTickMark val="none"/>
        <c:tickLblPos val="low"/>
        <c:spPr>
          <a:noFill/>
          <a:ln w="190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041677327"/>
        <c:crosses val="autoZero"/>
        <c:auto val="1"/>
        <c:lblAlgn val="ctr"/>
        <c:lblOffset val="100"/>
        <c:noMultiLvlLbl val="0"/>
      </c:catAx>
      <c:valAx>
        <c:axId val="1041677327"/>
        <c:scaling>
          <c:orientation val="minMax"/>
        </c:scaling>
        <c:delete val="0"/>
        <c:axPos val="l"/>
        <c:majorGridlines>
          <c:spPr>
            <a:ln w="9525" cap="flat" cmpd="sng" algn="ctr">
              <a:solidFill>
                <a:schemeClr val="bg1"/>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18002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dirty="0"/>
              <a:t>Have you experienced pain or discomfort in the last year, but could not see a dentist?</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Sheet5!$A$57:$A$58</c:f>
              <c:strCache>
                <c:ptCount val="2"/>
                <c:pt idx="0">
                  <c:v>No</c:v>
                </c:pt>
                <c:pt idx="1">
                  <c:v>Yes</c:v>
                </c:pt>
              </c:strCache>
            </c:strRef>
          </c:cat>
          <c:val>
            <c:numRef>
              <c:f>Sheet5!$B$57:$B$58</c:f>
            </c:numRef>
          </c:val>
          <c:extLst>
            <c:ext xmlns:c16="http://schemas.microsoft.com/office/drawing/2014/chart" uri="{C3380CC4-5D6E-409C-BE32-E72D297353CC}">
              <c16:uniqueId val="{00000000-9B2B-4558-B6FD-6AB9EC3B2553}"/>
            </c:ext>
          </c:extLst>
        </c:ser>
        <c:ser>
          <c:idx val="1"/>
          <c:order val="1"/>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Sheet5!$A$57:$A$58</c:f>
              <c:strCache>
                <c:ptCount val="2"/>
                <c:pt idx="0">
                  <c:v>No</c:v>
                </c:pt>
                <c:pt idx="1">
                  <c:v>Yes</c:v>
                </c:pt>
              </c:strCache>
            </c:strRef>
          </c:cat>
          <c:val>
            <c:numRef>
              <c:f>Sheet5!$C$57:$C$58</c:f>
            </c:numRef>
          </c:val>
          <c:extLst>
            <c:ext xmlns:c16="http://schemas.microsoft.com/office/drawing/2014/chart" uri="{C3380CC4-5D6E-409C-BE32-E72D297353CC}">
              <c16:uniqueId val="{00000001-9B2B-4558-B6FD-6AB9EC3B2553}"/>
            </c:ext>
          </c:extLst>
        </c:ser>
        <c:ser>
          <c:idx val="2"/>
          <c:order val="2"/>
          <c:dPt>
            <c:idx val="0"/>
            <c:bubble3D val="0"/>
            <c:spPr>
              <a:solidFill>
                <a:schemeClr val="accent1"/>
              </a:solidFill>
              <a:ln w="19050">
                <a:solidFill>
                  <a:schemeClr val="lt1"/>
                </a:solidFill>
              </a:ln>
              <a:effectLst/>
            </c:spPr>
            <c:extLst>
              <c:ext xmlns:c16="http://schemas.microsoft.com/office/drawing/2014/chart" uri="{C3380CC4-5D6E-409C-BE32-E72D297353CC}">
                <c16:uniqueId val="{00000003-9B2B-4558-B6FD-6AB9EC3B255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5-9B2B-4558-B6FD-6AB9EC3B2553}"/>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Sheet5!$A$57:$A$58</c:f>
              <c:strCache>
                <c:ptCount val="2"/>
                <c:pt idx="0">
                  <c:v>No</c:v>
                </c:pt>
                <c:pt idx="1">
                  <c:v>Yes</c:v>
                </c:pt>
              </c:strCache>
            </c:strRef>
          </c:cat>
          <c:val>
            <c:numRef>
              <c:f>Sheet5!$D$57:$D$58</c:f>
              <c:numCache>
                <c:formatCode>0.0%</c:formatCode>
                <c:ptCount val="2"/>
                <c:pt idx="0">
                  <c:v>0.55979999999999996</c:v>
                </c:pt>
                <c:pt idx="1">
                  <c:v>0.44020000000000004</c:v>
                </c:pt>
              </c:numCache>
            </c:numRef>
          </c:val>
          <c:extLst>
            <c:ext xmlns:c16="http://schemas.microsoft.com/office/drawing/2014/chart" uri="{C3380CC4-5D6E-409C-BE32-E72D297353CC}">
              <c16:uniqueId val="{00000006-9B2B-4558-B6FD-6AB9EC3B2553}"/>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dirty="0"/>
              <a:t>What prevented you from seeing a dentist?</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Sheet5!$A$62:$A$67</c:f>
              <c:strCache>
                <c:ptCount val="6"/>
                <c:pt idx="0">
                  <c:v>Cost of services</c:v>
                </c:pt>
                <c:pt idx="1">
                  <c:v>Difficulty finding a dentist</c:v>
                </c:pt>
                <c:pt idx="2">
                  <c:v>First available appointment was too far out</c:v>
                </c:pt>
                <c:pt idx="3">
                  <c:v>Inconvenient dentist location</c:v>
                </c:pt>
                <c:pt idx="4">
                  <c:v>Other (please specify)</c:v>
                </c:pt>
                <c:pt idx="5">
                  <c:v>Pain and discomfort went away</c:v>
                </c:pt>
              </c:strCache>
            </c:strRef>
          </c:cat>
          <c:val>
            <c:numRef>
              <c:f>Sheet5!$B$62:$B$67</c:f>
            </c:numRef>
          </c:val>
          <c:extLst>
            <c:ext xmlns:c16="http://schemas.microsoft.com/office/drawing/2014/chart" uri="{C3380CC4-5D6E-409C-BE32-E72D297353CC}">
              <c16:uniqueId val="{00000000-6BC4-45EA-A3FA-E8AFCC6B5ABC}"/>
            </c:ext>
          </c:extLst>
        </c:ser>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Sheet5!$A$62:$A$67</c:f>
              <c:strCache>
                <c:ptCount val="6"/>
                <c:pt idx="0">
                  <c:v>Cost of services</c:v>
                </c:pt>
                <c:pt idx="1">
                  <c:v>Difficulty finding a dentist</c:v>
                </c:pt>
                <c:pt idx="2">
                  <c:v>First available appointment was too far out</c:v>
                </c:pt>
                <c:pt idx="3">
                  <c:v>Inconvenient dentist location</c:v>
                </c:pt>
                <c:pt idx="4">
                  <c:v>Other (please specify)</c:v>
                </c:pt>
                <c:pt idx="5">
                  <c:v>Pain and discomfort went away</c:v>
                </c:pt>
              </c:strCache>
            </c:strRef>
          </c:cat>
          <c:val>
            <c:numRef>
              <c:f>Sheet5!$C$62:$C$67</c:f>
            </c:numRef>
          </c:val>
          <c:extLst>
            <c:ext xmlns:c16="http://schemas.microsoft.com/office/drawing/2014/chart" uri="{C3380CC4-5D6E-409C-BE32-E72D297353CC}">
              <c16:uniqueId val="{00000001-6BC4-45EA-A3FA-E8AFCC6B5ABC}"/>
            </c:ext>
          </c:extLst>
        </c:ser>
        <c:ser>
          <c:idx val="2"/>
          <c:order val="2"/>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Sheet5!$A$62:$A$67</c:f>
              <c:strCache>
                <c:ptCount val="6"/>
                <c:pt idx="0">
                  <c:v>Cost of services</c:v>
                </c:pt>
                <c:pt idx="1">
                  <c:v>Difficulty finding a dentist</c:v>
                </c:pt>
                <c:pt idx="2">
                  <c:v>First available appointment was too far out</c:v>
                </c:pt>
                <c:pt idx="3">
                  <c:v>Inconvenient dentist location</c:v>
                </c:pt>
                <c:pt idx="4">
                  <c:v>Other (please specify)</c:v>
                </c:pt>
                <c:pt idx="5">
                  <c:v>Pain and discomfort went away</c:v>
                </c:pt>
              </c:strCache>
            </c:strRef>
          </c:cat>
          <c:val>
            <c:numRef>
              <c:f>Sheet5!$D$62:$D$67</c:f>
              <c:numCache>
                <c:formatCode>0.0%</c:formatCode>
                <c:ptCount val="6"/>
                <c:pt idx="0">
                  <c:v>0.56469999999999998</c:v>
                </c:pt>
                <c:pt idx="1">
                  <c:v>5.4600000000000003E-2</c:v>
                </c:pt>
                <c:pt idx="2">
                  <c:v>0.1351</c:v>
                </c:pt>
                <c:pt idx="3">
                  <c:v>1.5800000000000002E-2</c:v>
                </c:pt>
                <c:pt idx="4">
                  <c:v>0.1739</c:v>
                </c:pt>
                <c:pt idx="5">
                  <c:v>5.5999999999999994E-2</c:v>
                </c:pt>
              </c:numCache>
            </c:numRef>
          </c:val>
          <c:extLst>
            <c:ext xmlns:c16="http://schemas.microsoft.com/office/drawing/2014/chart" uri="{C3380CC4-5D6E-409C-BE32-E72D297353CC}">
              <c16:uniqueId val="{00000002-6BC4-45EA-A3FA-E8AFCC6B5ABC}"/>
            </c:ext>
          </c:extLst>
        </c:ser>
        <c:dLbls>
          <c:dLblPos val="outEnd"/>
          <c:showLegendKey val="0"/>
          <c:showVal val="1"/>
          <c:showCatName val="0"/>
          <c:showSerName val="0"/>
          <c:showPercent val="0"/>
          <c:showBubbleSize val="0"/>
        </c:dLbls>
        <c:gapWidth val="219"/>
        <c:overlap val="-27"/>
        <c:axId val="137769872"/>
        <c:axId val="2011171472"/>
      </c:barChart>
      <c:catAx>
        <c:axId val="137769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011171472"/>
        <c:crosses val="autoZero"/>
        <c:auto val="1"/>
        <c:lblAlgn val="ctr"/>
        <c:lblOffset val="100"/>
        <c:noMultiLvlLbl val="0"/>
      </c:catAx>
      <c:valAx>
        <c:axId val="201117147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776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2CB43B8-8D47-FB45-85B1-AFC6CB69A21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6" name="Header Placeholder 5">
            <a:extLst>
              <a:ext uri="{FF2B5EF4-FFF2-40B4-BE49-F238E27FC236}">
                <a16:creationId xmlns:a16="http://schemas.microsoft.com/office/drawing/2014/main" id="{1DA21C38-554B-9446-A581-DBCF8997150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7" name="Date Placeholder 6">
            <a:extLst>
              <a:ext uri="{FF2B5EF4-FFF2-40B4-BE49-F238E27FC236}">
                <a16:creationId xmlns:a16="http://schemas.microsoft.com/office/drawing/2014/main" id="{C70FF768-26E6-364B-8B2E-B20D543B18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2F03BBB-45FC-8E46-BB83-F2F45572B841}" type="datetimeFigureOut">
              <a:rPr lang="en-US" smtClean="0"/>
              <a:t>10/14/2022</a:t>
            </a:fld>
            <a:endParaRPr lang="en-US"/>
          </a:p>
        </p:txBody>
      </p:sp>
      <p:sp>
        <p:nvSpPr>
          <p:cNvPr id="8" name="Slide Number Placeholder 7">
            <a:extLst>
              <a:ext uri="{FF2B5EF4-FFF2-40B4-BE49-F238E27FC236}">
                <a16:creationId xmlns:a16="http://schemas.microsoft.com/office/drawing/2014/main" id="{5B8EE26C-5435-F847-9B2A-6C5D0CB3E7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57319A-CA25-0842-8766-32DFFA84FB75}" type="slidenum">
              <a:rPr lang="en-US" smtClean="0"/>
              <a:t>‹#›</a:t>
            </a:fld>
            <a:endParaRPr lang="en-US"/>
          </a:p>
        </p:txBody>
      </p:sp>
    </p:spTree>
    <p:extLst>
      <p:ext uri="{BB962C8B-B14F-4D97-AF65-F5344CB8AC3E}">
        <p14:creationId xmlns:p14="http://schemas.microsoft.com/office/powerpoint/2010/main" val="6976561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6FA5A0-695B-D34E-8D40-B720B47A54DD}" type="datetimeFigureOut">
              <a:rPr lang="en-US" smtClean="0"/>
              <a:t>10/14/2022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410BA5-E037-324B-A239-07AF460C56E8}" type="slidenum">
              <a:rPr lang="en-US" smtClean="0"/>
              <a:t>‹#›</a:t>
            </a:fld>
            <a:endParaRPr lang="en-US"/>
          </a:p>
        </p:txBody>
      </p:sp>
    </p:spTree>
    <p:extLst>
      <p:ext uri="{BB962C8B-B14F-4D97-AF65-F5344CB8AC3E}">
        <p14:creationId xmlns:p14="http://schemas.microsoft.com/office/powerpoint/2010/main" val="3674838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EC831D-AA7D-6D4B-9E9A-AC97125AEC8A}" type="slidenum">
              <a:rPr lang="en-US" smtClean="0"/>
              <a:t>2</a:t>
            </a:fld>
            <a:endParaRPr lang="en-US"/>
          </a:p>
        </p:txBody>
      </p:sp>
    </p:spTree>
    <p:extLst>
      <p:ext uri="{BB962C8B-B14F-4D97-AF65-F5344CB8AC3E}">
        <p14:creationId xmlns:p14="http://schemas.microsoft.com/office/powerpoint/2010/main" val="4255345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AutoNum type="arabicPeriod"/>
            </a:pPr>
            <a:r>
              <a:rPr lang="en-US"/>
              <a:t>Although veterans recognize the value of having good oral health, they also consistently rate their dental health as “poor” when compared their self-rating of mental health or overall health.</a:t>
            </a:r>
            <a:endParaRPr/>
          </a:p>
          <a:p>
            <a:pPr marL="457200" lvl="0" indent="-317500" algn="l" rtl="0">
              <a:lnSpc>
                <a:spcPct val="100000"/>
              </a:lnSpc>
              <a:spcBef>
                <a:spcPts val="0"/>
              </a:spcBef>
              <a:spcAft>
                <a:spcPts val="0"/>
              </a:spcAft>
              <a:buSzPts val="1400"/>
              <a:buAutoNum type="arabicPeriod"/>
            </a:pPr>
            <a:r>
              <a:rPr lang="en-US"/>
              <a:t>Veterans disproportionately experience chronic diseases like diabetes and heart disease compared to nonveterans - likely linked to their military service. We know these disease conditions can exacerbate poor oral health and vice versa - poor oral health can exacerbate these chronic disease conditions.</a:t>
            </a:r>
            <a:endParaRPr/>
          </a:p>
          <a:p>
            <a:pPr marL="457200" lvl="0" indent="-317500" algn="l" rtl="0">
              <a:lnSpc>
                <a:spcPct val="100000"/>
              </a:lnSpc>
              <a:spcBef>
                <a:spcPts val="0"/>
              </a:spcBef>
              <a:spcAft>
                <a:spcPts val="0"/>
              </a:spcAft>
              <a:buSzPts val="1400"/>
              <a:buAutoNum type="arabicPeriod"/>
            </a:pPr>
            <a:r>
              <a:rPr lang="en-US"/>
              <a:t>When disease conditions like heart disease and diabetes are supported through consistent access to dental care for periodontal treatment, cost savings are realized for the treatment of the underlying chronic disease condition.</a:t>
            </a:r>
            <a:endParaRPr/>
          </a:p>
        </p:txBody>
      </p:sp>
      <p:sp>
        <p:nvSpPr>
          <p:cNvPr id="304" name="Google Shape;30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AutoNum type="arabicPeriod"/>
            </a:pPr>
            <a:r>
              <a:rPr lang="en-US"/>
              <a:t>We applied cost savings models that were developed by Cigna health and then projected them at different utilizations rates for veterans. We then projected associated costs from self-reported ED visits in the past year for veterans who responded to our 2021 survey. In that survey 6% of veterans indicated visiting an ED in the last year to address mouth pain - what we now view as a conservative estimate based on additional data collected this year.</a:t>
            </a:r>
            <a:endParaRPr/>
          </a:p>
          <a:p>
            <a:pPr marL="457200" lvl="0" indent="-317500" algn="l" rtl="0">
              <a:lnSpc>
                <a:spcPct val="100000"/>
              </a:lnSpc>
              <a:spcBef>
                <a:spcPts val="0"/>
              </a:spcBef>
              <a:spcAft>
                <a:spcPts val="0"/>
              </a:spcAft>
              <a:buSzPts val="1400"/>
              <a:buAutoNum type="arabicPeriod"/>
            </a:pPr>
            <a:r>
              <a:rPr lang="en-US"/>
              <a:t>Taken together, applying the cost savings from managing heart disease and diabetes through effective dental care at a 50% utilization rate coupled with a cost savings from averting high dental ED costs, we estimate that 7.3 billion dollars can be saved annually - about 4.5 times the 2022 VA budget for dental services.</a:t>
            </a:r>
            <a:endParaRPr/>
          </a:p>
        </p:txBody>
      </p:sp>
      <p:sp>
        <p:nvSpPr>
          <p:cNvPr id="312" name="Google Shape;31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EC831D-AA7D-6D4B-9E9A-AC97125AEC8A}" type="slidenum">
              <a:rPr lang="en-US" smtClean="0"/>
              <a:t>9</a:t>
            </a:fld>
            <a:endParaRPr lang="en-US"/>
          </a:p>
        </p:txBody>
      </p:sp>
    </p:spTree>
    <p:extLst>
      <p:ext uri="{BB962C8B-B14F-4D97-AF65-F5344CB8AC3E}">
        <p14:creationId xmlns:p14="http://schemas.microsoft.com/office/powerpoint/2010/main" val="1702236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7" name="Google Shape;34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3.emf"/><Relationship Id="rId5" Type="http://schemas.openxmlformats.org/officeDocument/2006/relationships/image" Target="../media/image5.png"/><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8.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1.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8.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8.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3.xml"/><Relationship Id="rId5" Type="http://schemas.openxmlformats.org/officeDocument/2006/relationships/image" Target="../media/image3.emf"/><Relationship Id="rId4" Type="http://schemas.openxmlformats.org/officeDocument/2006/relationships/image" Target="../media/image8.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8.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8.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8.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7.x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image" Target="../media/image9.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3.emf"/><Relationship Id="rId5" Type="http://schemas.openxmlformats.org/officeDocument/2006/relationships/image" Target="../media/image5.png"/><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9.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9.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9.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9.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9.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Master" Target="../slideMasters/slideMaster1.xml"/><Relationship Id="rId1" Type="http://schemas.openxmlformats.org/officeDocument/2006/relationships/tags" Target="../tags/tag22.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oleObject" Target="../embeddings/oleObject20.bin"/></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8.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8.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8.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13.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8.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8.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8.em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8.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8.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8.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8.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8.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1">
    <p:bg>
      <p:bgRef idx="1001">
        <a:schemeClr val="bg2"/>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2F50D79-3D76-A742-B17B-206C061863A8}"/>
              </a:ext>
            </a:extLst>
          </p:cNvPr>
          <p:cNvGraphicFramePr>
            <a:graphicFrameLocks noChangeAspect="1"/>
          </p:cNvGraphicFramePr>
          <p:nvPr>
            <p:custDataLst>
              <p:tags r:id="rId1"/>
            </p:custDataLst>
            <p:extLst>
              <p:ext uri="{D42A27DB-BD31-4B8C-83A1-F6EECF244321}">
                <p14:modId xmlns:p14="http://schemas.microsoft.com/office/powerpoint/2010/main" val="20489424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Object 8" hidden="1">
                        <a:extLst>
                          <a:ext uri="{FF2B5EF4-FFF2-40B4-BE49-F238E27FC236}">
                            <a16:creationId xmlns:a16="http://schemas.microsoft.com/office/drawing/2014/main" id="{92F50D79-3D76-A742-B17B-206C061863A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hasCustomPrompt="1"/>
          </p:nvPr>
        </p:nvSpPr>
        <p:spPr>
          <a:xfrm>
            <a:off x="676276" y="800100"/>
            <a:ext cx="9089516" cy="2019300"/>
          </a:xfrm>
        </p:spPr>
        <p:txBody>
          <a:bodyPr/>
          <a:lstStyle>
            <a:lvl1pPr>
              <a:lnSpc>
                <a:spcPct val="90000"/>
              </a:lnSpc>
              <a:defRPr sz="6800">
                <a:solidFill>
                  <a:schemeClr val="tx1"/>
                </a:solidFill>
              </a:defRPr>
            </a:lvl1pPr>
          </a:lstStyle>
          <a:p>
            <a:r>
              <a:rPr lang="en-US" dirty="0"/>
              <a:t>Click to Edit Title</a:t>
            </a:r>
          </a:p>
        </p:txBody>
      </p:sp>
      <p:sp>
        <p:nvSpPr>
          <p:cNvPr id="3" name="Subtitle 2"/>
          <p:cNvSpPr>
            <a:spLocks noGrp="1"/>
          </p:cNvSpPr>
          <p:nvPr>
            <p:ph type="subTitle" idx="1" hasCustomPrompt="1"/>
          </p:nvPr>
        </p:nvSpPr>
        <p:spPr>
          <a:xfrm>
            <a:off x="676276" y="2819400"/>
            <a:ext cx="10839448" cy="1371599"/>
          </a:xfrm>
        </p:spPr>
        <p:txBody>
          <a:bodyPr/>
          <a:lstStyle>
            <a:lvl1pPr marL="0" indent="0" algn="l">
              <a:buNone/>
              <a:defRPr sz="3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
        <p:nvSpPr>
          <p:cNvPr id="5" name="Text Placeholder 4">
            <a:extLst>
              <a:ext uri="{FF2B5EF4-FFF2-40B4-BE49-F238E27FC236}">
                <a16:creationId xmlns:a16="http://schemas.microsoft.com/office/drawing/2014/main" id="{57805E39-2073-418B-A986-F392C9B3BE1B}"/>
              </a:ext>
            </a:extLst>
          </p:cNvPr>
          <p:cNvSpPr>
            <a:spLocks noGrp="1"/>
          </p:cNvSpPr>
          <p:nvPr>
            <p:ph type="body" sz="quarter" idx="10" hasCustomPrompt="1"/>
          </p:nvPr>
        </p:nvSpPr>
        <p:spPr>
          <a:xfrm>
            <a:off x="676276" y="4343400"/>
            <a:ext cx="5254625" cy="704850"/>
          </a:xfrm>
        </p:spPr>
        <p:txBody>
          <a:bodyPr/>
          <a:lstStyle>
            <a:lvl1pPr>
              <a:defRPr>
                <a:solidFill>
                  <a:schemeClr val="tx1"/>
                </a:solidFill>
              </a:defRPr>
            </a:lvl1pPr>
          </a:lstStyle>
          <a:p>
            <a:pPr lvl="0"/>
            <a:r>
              <a:rPr lang="en-US" dirty="0"/>
              <a:t>Click to edit date</a:t>
            </a:r>
          </a:p>
        </p:txBody>
      </p:sp>
      <p:pic>
        <p:nvPicPr>
          <p:cNvPr id="6" name="Picture 5">
            <a:extLst>
              <a:ext uri="{FF2B5EF4-FFF2-40B4-BE49-F238E27FC236}">
                <a16:creationId xmlns:a16="http://schemas.microsoft.com/office/drawing/2014/main" id="{C2CB8D2B-0080-194E-8F31-E630E9CA43B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5386333"/>
            <a:ext cx="12192000" cy="1471667"/>
          </a:xfrm>
          <a:prstGeom prst="rect">
            <a:avLst/>
          </a:prstGeom>
        </p:spPr>
      </p:pic>
      <p:pic>
        <p:nvPicPr>
          <p:cNvPr id="7" name="Picture 6">
            <a:extLst>
              <a:ext uri="{FF2B5EF4-FFF2-40B4-BE49-F238E27FC236}">
                <a16:creationId xmlns:a16="http://schemas.microsoft.com/office/drawing/2014/main" id="{F5C0F9DE-9724-E146-943B-8FA6D93F54C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347073" y="5858495"/>
            <a:ext cx="2453108" cy="528814"/>
          </a:xfrm>
          <a:prstGeom prst="rect">
            <a:avLst/>
          </a:prstGeom>
        </p:spPr>
      </p:pic>
    </p:spTree>
    <p:extLst>
      <p:ext uri="{BB962C8B-B14F-4D97-AF65-F5344CB8AC3E}">
        <p14:creationId xmlns:p14="http://schemas.microsoft.com/office/powerpoint/2010/main" val="297848008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hree conten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15755493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685800" y="486167"/>
            <a:ext cx="10820400" cy="966701"/>
          </a:xfrm>
        </p:spPr>
        <p:txBody>
          <a:bodyPr/>
          <a:lstStyle>
            <a:lvl1pPr>
              <a:defRPr>
                <a:solidFill>
                  <a:schemeClr val="accent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85800" y="1554480"/>
            <a:ext cx="3149600" cy="4242638"/>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521200" y="1554480"/>
            <a:ext cx="3149600" cy="4242638"/>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11" name="Content Placeholder 3">
            <a:extLst>
              <a:ext uri="{FF2B5EF4-FFF2-40B4-BE49-F238E27FC236}">
                <a16:creationId xmlns:a16="http://schemas.microsoft.com/office/drawing/2014/main" id="{FAD33988-952C-7B4B-A870-87C7B7F44473}"/>
              </a:ext>
            </a:extLst>
          </p:cNvPr>
          <p:cNvSpPr>
            <a:spLocks noGrp="1"/>
          </p:cNvSpPr>
          <p:nvPr>
            <p:ph sz="half" idx="10"/>
          </p:nvPr>
        </p:nvSpPr>
        <p:spPr>
          <a:xfrm>
            <a:off x="8356600" y="1554480"/>
            <a:ext cx="3149600" cy="4242638"/>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9" name="Text Placeholder 3">
            <a:extLst>
              <a:ext uri="{FF2B5EF4-FFF2-40B4-BE49-F238E27FC236}">
                <a16:creationId xmlns:a16="http://schemas.microsoft.com/office/drawing/2014/main" id="{D807CEAC-2C27-A64B-A088-3F4F42ABFB3A}"/>
              </a:ext>
            </a:extLst>
          </p:cNvPr>
          <p:cNvSpPr>
            <a:spLocks noGrp="1"/>
          </p:cNvSpPr>
          <p:nvPr>
            <p:ph type="body" sz="half" idx="11" hasCustomPrompt="1"/>
          </p:nvPr>
        </p:nvSpPr>
        <p:spPr>
          <a:xfrm>
            <a:off x="2743200" y="6255014"/>
            <a:ext cx="6953250" cy="355272"/>
          </a:xfrm>
        </p:spPr>
        <p:txBody>
          <a:bodyPr anchor="b"/>
          <a:lstStyle>
            <a:lvl1pPr marL="0" indent="0">
              <a:buNone/>
              <a:defRPr sz="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footnote or delete if not using</a:t>
            </a:r>
          </a:p>
        </p:txBody>
      </p:sp>
    </p:spTree>
    <p:extLst>
      <p:ext uri="{BB962C8B-B14F-4D97-AF65-F5344CB8AC3E}">
        <p14:creationId xmlns:p14="http://schemas.microsoft.com/office/powerpoint/2010/main" val="3318348467"/>
      </p:ext>
    </p:extLst>
  </p:cSld>
  <p:clrMapOvr>
    <a:masterClrMapping/>
  </p:clrMapOvr>
  <p:extLst>
    <p:ext uri="{DCECCB84-F9BA-43D5-87BE-67443E8EF086}">
      <p15:sldGuideLst xmlns:p15="http://schemas.microsoft.com/office/powerpoint/2012/main">
        <p15:guide id="1" pos="2416">
          <p15:clr>
            <a:srgbClr val="FBAE40"/>
          </p15:clr>
        </p15:guide>
        <p15:guide id="2" pos="2846">
          <p15:clr>
            <a:srgbClr val="FBAE40"/>
          </p15:clr>
        </p15:guide>
        <p15:guide id="3" pos="4834">
          <p15:clr>
            <a:srgbClr val="FBAE40"/>
          </p15:clr>
        </p15:guide>
        <p15:guide id="4" pos="5262">
          <p15:clr>
            <a:srgbClr val="FBAE40"/>
          </p15:clr>
        </p15:guide>
        <p15:guide id="5" pos="428">
          <p15:clr>
            <a:srgbClr val="FBAE40"/>
          </p15:clr>
        </p15:guide>
        <p15:guide id="6" pos="7251">
          <p15:clr>
            <a:srgbClr val="FBAE40"/>
          </p15:clr>
        </p15:guide>
        <p15:guide id="7" orient="horz" pos="306">
          <p15:clr>
            <a:srgbClr val="FBAE40"/>
          </p15:clr>
        </p15:guide>
        <p15:guide id="8" orient="horz" pos="916">
          <p15:clr>
            <a:srgbClr val="FBAE40"/>
          </p15:clr>
        </p15:guide>
        <p15:guide id="9" orient="horz" pos="974">
          <p15:clr>
            <a:srgbClr val="FBAE40"/>
          </p15:clr>
        </p15:guide>
        <p15:guide id="10" orient="horz" pos="3792">
          <p15:clr>
            <a:srgbClr val="FBAE40"/>
          </p15:clr>
        </p15:guide>
        <p15:guide id="12" orient="horz" pos="41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ree content blue">
    <p:bg>
      <p:bgPr>
        <a:solidFill>
          <a:schemeClr val="tx2"/>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11764898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685800" y="486167"/>
            <a:ext cx="10820400" cy="966701"/>
          </a:xfr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685800" y="1554479"/>
            <a:ext cx="3149600" cy="4260395"/>
          </a:xfrm>
        </p:spPr>
        <p:txBody>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521200" y="1554479"/>
            <a:ext cx="3149600" cy="4260395"/>
          </a:xfrm>
        </p:spPr>
        <p:txBody>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11" name="Content Placeholder 3">
            <a:extLst>
              <a:ext uri="{FF2B5EF4-FFF2-40B4-BE49-F238E27FC236}">
                <a16:creationId xmlns:a16="http://schemas.microsoft.com/office/drawing/2014/main" id="{FAD33988-952C-7B4B-A870-87C7B7F44473}"/>
              </a:ext>
            </a:extLst>
          </p:cNvPr>
          <p:cNvSpPr>
            <a:spLocks noGrp="1"/>
          </p:cNvSpPr>
          <p:nvPr>
            <p:ph sz="half" idx="10"/>
          </p:nvPr>
        </p:nvSpPr>
        <p:spPr>
          <a:xfrm>
            <a:off x="8356600" y="1554479"/>
            <a:ext cx="3149600" cy="4260395"/>
          </a:xfrm>
        </p:spPr>
        <p:txBody>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13" name="Text Placeholder 3">
            <a:extLst>
              <a:ext uri="{FF2B5EF4-FFF2-40B4-BE49-F238E27FC236}">
                <a16:creationId xmlns:a16="http://schemas.microsoft.com/office/drawing/2014/main" id="{DBE34A8C-692E-584C-9ACB-8B9E24195584}"/>
              </a:ext>
            </a:extLst>
          </p:cNvPr>
          <p:cNvSpPr>
            <a:spLocks noGrp="1"/>
          </p:cNvSpPr>
          <p:nvPr>
            <p:ph type="body" sz="half" idx="11" hasCustomPrompt="1"/>
          </p:nvPr>
        </p:nvSpPr>
        <p:spPr>
          <a:xfrm>
            <a:off x="2743200" y="6255014"/>
            <a:ext cx="6953250" cy="355272"/>
          </a:xfrm>
        </p:spPr>
        <p:txBody>
          <a:bodyPr anchor="b"/>
          <a:lstStyle>
            <a:lvl1pPr marL="0" indent="0">
              <a:buNone/>
              <a:defRPr sz="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footnote or delete if not using</a:t>
            </a:r>
          </a:p>
        </p:txBody>
      </p:sp>
      <p:sp>
        <p:nvSpPr>
          <p:cNvPr id="15" name="TextBox 14">
            <a:extLst>
              <a:ext uri="{FF2B5EF4-FFF2-40B4-BE49-F238E27FC236}">
                <a16:creationId xmlns:a16="http://schemas.microsoft.com/office/drawing/2014/main" id="{7D6514E9-F46E-5546-BFFF-6C5403D2DB11}"/>
              </a:ext>
            </a:extLst>
          </p:cNvPr>
          <p:cNvSpPr txBox="1"/>
          <p:nvPr userDrawn="1"/>
        </p:nvSpPr>
        <p:spPr>
          <a:xfrm>
            <a:off x="11439144" y="6460625"/>
            <a:ext cx="527049" cy="153888"/>
          </a:xfrm>
          <a:prstGeom prst="rect">
            <a:avLst/>
          </a:prstGeom>
          <a:noFill/>
        </p:spPr>
        <p:txBody>
          <a:bodyPr wrap="square" lIns="0" tIns="0" rIns="0" bIns="0" rtlCol="0">
            <a:spAutoFit/>
          </a:bodyPr>
          <a:lstStyle/>
          <a:p>
            <a:pPr algn="r"/>
            <a:fld id="{84B776E8-6F0A-4B47-BBB8-2D0E19A0C3AC}" type="slidenum">
              <a:rPr lang="en-US" sz="1000" smtClean="0">
                <a:solidFill>
                  <a:schemeClr val="bg1"/>
                </a:solidFill>
              </a:rPr>
              <a:pPr algn="r"/>
              <a:t>‹#›</a:t>
            </a:fld>
            <a:endParaRPr lang="en-US" sz="1000" dirty="0">
              <a:solidFill>
                <a:schemeClr val="bg1"/>
              </a:solidFill>
            </a:endParaRPr>
          </a:p>
        </p:txBody>
      </p:sp>
      <p:pic>
        <p:nvPicPr>
          <p:cNvPr id="14" name="Picture 13">
            <a:extLst>
              <a:ext uri="{FF2B5EF4-FFF2-40B4-BE49-F238E27FC236}">
                <a16:creationId xmlns:a16="http://schemas.microsoft.com/office/drawing/2014/main" id="{C3DCCAC0-DDDC-8E4F-BEBF-BD212ABCB16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76656" y="6076883"/>
            <a:ext cx="1445349" cy="533403"/>
          </a:xfrm>
          <a:prstGeom prst="rect">
            <a:avLst/>
          </a:prstGeom>
        </p:spPr>
      </p:pic>
      <p:pic>
        <p:nvPicPr>
          <p:cNvPr id="16" name="Picture 15">
            <a:extLst>
              <a:ext uri="{FF2B5EF4-FFF2-40B4-BE49-F238E27FC236}">
                <a16:creationId xmlns:a16="http://schemas.microsoft.com/office/drawing/2014/main" id="{606B2246-5360-AE44-9D41-CFD4B8FF0A4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005367" y="6245352"/>
            <a:ext cx="1531289" cy="330098"/>
          </a:xfrm>
          <a:prstGeom prst="rect">
            <a:avLst/>
          </a:prstGeom>
        </p:spPr>
      </p:pic>
    </p:spTree>
    <p:extLst>
      <p:ext uri="{BB962C8B-B14F-4D97-AF65-F5344CB8AC3E}">
        <p14:creationId xmlns:p14="http://schemas.microsoft.com/office/powerpoint/2010/main" val="2539404295"/>
      </p:ext>
    </p:extLst>
  </p:cSld>
  <p:clrMapOvr>
    <a:masterClrMapping/>
  </p:clrMapOvr>
  <p:extLst>
    <p:ext uri="{DCECCB84-F9BA-43D5-87BE-67443E8EF086}">
      <p15:sldGuideLst xmlns:p15="http://schemas.microsoft.com/office/powerpoint/2012/main">
        <p15:guide id="1" pos="2418">
          <p15:clr>
            <a:srgbClr val="FBAE40"/>
          </p15:clr>
        </p15:guide>
        <p15:guide id="2" pos="2844">
          <p15:clr>
            <a:srgbClr val="FBAE40"/>
          </p15:clr>
        </p15:guide>
        <p15:guide id="3" pos="4834">
          <p15:clr>
            <a:srgbClr val="FBAE40"/>
          </p15:clr>
        </p15:guide>
        <p15:guide id="4" pos="5262">
          <p15:clr>
            <a:srgbClr val="FBAE40"/>
          </p15:clr>
        </p15:guide>
        <p15:guide id="5" pos="429">
          <p15:clr>
            <a:srgbClr val="FBAE40"/>
          </p15:clr>
        </p15:guide>
        <p15:guide id="6" pos="7251">
          <p15:clr>
            <a:srgbClr val="FBAE40"/>
          </p15:clr>
        </p15:guide>
        <p15:guide id="7" orient="horz" pos="916">
          <p15:clr>
            <a:srgbClr val="FBAE40"/>
          </p15:clr>
        </p15:guide>
        <p15:guide id="8" orient="horz" pos="304">
          <p15:clr>
            <a:srgbClr val="FBAE40"/>
          </p15:clr>
        </p15:guide>
        <p15:guide id="9" orient="horz" pos="974">
          <p15:clr>
            <a:srgbClr val="FBAE40"/>
          </p15:clr>
        </p15:guide>
        <p15:guide id="10" orient="horz" pos="3789">
          <p15:clr>
            <a:srgbClr val="FBAE40"/>
          </p15:clr>
        </p15:guide>
        <p15:guide id="12" orient="horz" pos="414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alternate">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32029796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685800" y="486167"/>
            <a:ext cx="10820400" cy="966701"/>
          </a:xfrm>
        </p:spPr>
        <p:txBody>
          <a:bodyPr/>
          <a:lstStyle/>
          <a:p>
            <a:r>
              <a:rPr lang="en-US"/>
              <a:t>Click to edit Master title style</a:t>
            </a:r>
          </a:p>
        </p:txBody>
      </p:sp>
      <p:sp>
        <p:nvSpPr>
          <p:cNvPr id="3" name="Content Placeholder 2"/>
          <p:cNvSpPr>
            <a:spLocks noGrp="1"/>
          </p:cNvSpPr>
          <p:nvPr>
            <p:ph sz="half" idx="1"/>
          </p:nvPr>
        </p:nvSpPr>
        <p:spPr>
          <a:xfrm>
            <a:off x="685800" y="1554479"/>
            <a:ext cx="3149600" cy="4251517"/>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521200" y="1554479"/>
            <a:ext cx="6985000" cy="4251517"/>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8" name="Text Placeholder 3">
            <a:extLst>
              <a:ext uri="{FF2B5EF4-FFF2-40B4-BE49-F238E27FC236}">
                <a16:creationId xmlns:a16="http://schemas.microsoft.com/office/drawing/2014/main" id="{C5D95B0A-AFCF-8E47-8231-980049A3FF59}"/>
              </a:ext>
            </a:extLst>
          </p:cNvPr>
          <p:cNvSpPr>
            <a:spLocks noGrp="1"/>
          </p:cNvSpPr>
          <p:nvPr>
            <p:ph type="body" sz="half" idx="10" hasCustomPrompt="1"/>
          </p:nvPr>
        </p:nvSpPr>
        <p:spPr>
          <a:xfrm>
            <a:off x="2743200" y="6255014"/>
            <a:ext cx="6949440" cy="355272"/>
          </a:xfrm>
        </p:spPr>
        <p:txBody>
          <a:bodyPr anchor="b"/>
          <a:lstStyle>
            <a:lvl1pPr marL="0" indent="0">
              <a:buNone/>
              <a:defRPr sz="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footnote or delete if not using</a:t>
            </a:r>
          </a:p>
        </p:txBody>
      </p:sp>
    </p:spTree>
    <p:extLst>
      <p:ext uri="{BB962C8B-B14F-4D97-AF65-F5344CB8AC3E}">
        <p14:creationId xmlns:p14="http://schemas.microsoft.com/office/powerpoint/2010/main" val="977276354"/>
      </p:ext>
    </p:extLst>
  </p:cSld>
  <p:clrMapOvr>
    <a:masterClrMapping/>
  </p:clrMapOvr>
  <p:extLst>
    <p:ext uri="{DCECCB84-F9BA-43D5-87BE-67443E8EF086}">
      <p15:sldGuideLst xmlns:p15="http://schemas.microsoft.com/office/powerpoint/2012/main">
        <p15:guide id="1" pos="2418" userDrawn="1">
          <p15:clr>
            <a:srgbClr val="FBAE40"/>
          </p15:clr>
        </p15:guide>
        <p15:guide id="2" pos="2846" userDrawn="1">
          <p15:clr>
            <a:srgbClr val="FBAE40"/>
          </p15:clr>
        </p15:guide>
        <p15:guide id="3" pos="432" userDrawn="1">
          <p15:clr>
            <a:srgbClr val="FBAE40"/>
          </p15:clr>
        </p15:guide>
        <p15:guide id="4" pos="7251" userDrawn="1">
          <p15:clr>
            <a:srgbClr val="FBAE40"/>
          </p15:clr>
        </p15:guide>
        <p15:guide id="5" orient="horz" pos="918" userDrawn="1">
          <p15:clr>
            <a:srgbClr val="FBAE40"/>
          </p15:clr>
        </p15:guide>
        <p15:guide id="6" orient="horz" pos="308" userDrawn="1">
          <p15:clr>
            <a:srgbClr val="FBAE40"/>
          </p15:clr>
        </p15:guide>
        <p15:guide id="7" orient="horz" pos="974" userDrawn="1">
          <p15:clr>
            <a:srgbClr val="FBAE40"/>
          </p15:clr>
        </p15:guide>
        <p15:guide id="8" orient="horz" pos="3792" userDrawn="1">
          <p15:clr>
            <a:srgbClr val="FBAE40"/>
          </p15:clr>
        </p15:guide>
        <p15:guide id="10" orient="horz" pos="414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28615680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1" name="Text Placeholder 10">
            <a:extLst>
              <a:ext uri="{FF2B5EF4-FFF2-40B4-BE49-F238E27FC236}">
                <a16:creationId xmlns:a16="http://schemas.microsoft.com/office/drawing/2014/main" id="{6DC7D2DE-9827-1847-9B57-1998229B544C}"/>
              </a:ext>
            </a:extLst>
          </p:cNvPr>
          <p:cNvSpPr>
            <a:spLocks noGrp="1"/>
          </p:cNvSpPr>
          <p:nvPr>
            <p:ph type="body" sz="quarter" idx="12"/>
          </p:nvPr>
        </p:nvSpPr>
        <p:spPr>
          <a:xfrm>
            <a:off x="685800" y="1554479"/>
            <a:ext cx="4657724" cy="42426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685800" y="486167"/>
            <a:ext cx="4657725" cy="966701"/>
          </a:xfrm>
        </p:spPr>
        <p:txBody>
          <a:bodyPr/>
          <a:lstStyle/>
          <a:p>
            <a:r>
              <a:rPr lang="en-US" dirty="0"/>
              <a:t>Click to edit title</a:t>
            </a:r>
          </a:p>
        </p:txBody>
      </p:sp>
      <p:sp>
        <p:nvSpPr>
          <p:cNvPr id="8" name="Picture Placeholder 7">
            <a:extLst>
              <a:ext uri="{FF2B5EF4-FFF2-40B4-BE49-F238E27FC236}">
                <a16:creationId xmlns:a16="http://schemas.microsoft.com/office/drawing/2014/main" id="{D4AEBFDB-020C-BA45-BD44-18B5B63448F6}"/>
              </a:ext>
            </a:extLst>
          </p:cNvPr>
          <p:cNvSpPr>
            <a:spLocks noGrp="1"/>
          </p:cNvSpPr>
          <p:nvPr>
            <p:ph type="pic" sz="quarter" idx="11"/>
          </p:nvPr>
        </p:nvSpPr>
        <p:spPr>
          <a:xfrm>
            <a:off x="6096000" y="-1"/>
            <a:ext cx="6096000" cy="6857999"/>
          </a:xfrm>
          <a:solidFill>
            <a:schemeClr val="bg1"/>
          </a:solidFill>
        </p:spPr>
        <p:txBody>
          <a:bodyPr/>
          <a:lstStyle>
            <a:lvl1pPr>
              <a:defRPr>
                <a:solidFill>
                  <a:srgbClr val="FF0000"/>
                </a:solidFill>
              </a:defRPr>
            </a:lvl1pPr>
          </a:lstStyle>
          <a:p>
            <a:r>
              <a:rPr lang="en-US"/>
              <a:t>Click icon to add picture</a:t>
            </a:r>
            <a:endParaRPr lang="en-US" dirty="0"/>
          </a:p>
        </p:txBody>
      </p:sp>
      <p:pic>
        <p:nvPicPr>
          <p:cNvPr id="6" name="Picture 5">
            <a:extLst>
              <a:ext uri="{FF2B5EF4-FFF2-40B4-BE49-F238E27FC236}">
                <a16:creationId xmlns:a16="http://schemas.microsoft.com/office/drawing/2014/main" id="{645C311E-79FA-894E-8E85-42D9829728B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847039" y="6238997"/>
            <a:ext cx="1553635" cy="334916"/>
          </a:xfrm>
          <a:prstGeom prst="rect">
            <a:avLst/>
          </a:prstGeom>
        </p:spPr>
      </p:pic>
    </p:spTree>
    <p:extLst>
      <p:ext uri="{BB962C8B-B14F-4D97-AF65-F5344CB8AC3E}">
        <p14:creationId xmlns:p14="http://schemas.microsoft.com/office/powerpoint/2010/main" val="3867402642"/>
      </p:ext>
    </p:extLst>
  </p:cSld>
  <p:clrMapOvr>
    <a:masterClrMapping/>
  </p:clrMapOvr>
  <p:extLst>
    <p:ext uri="{DCECCB84-F9BA-43D5-87BE-67443E8EF086}">
      <p15:sldGuideLst xmlns:p15="http://schemas.microsoft.com/office/powerpoint/2012/main">
        <p15:guide id="1" pos="3840" userDrawn="1">
          <p15:clr>
            <a:srgbClr val="FBAE40"/>
          </p15:clr>
        </p15:guide>
        <p15:guide id="2" pos="3366" userDrawn="1">
          <p15:clr>
            <a:srgbClr val="FBAE40"/>
          </p15:clr>
        </p15:guide>
        <p15:guide id="3" pos="429" userDrawn="1">
          <p15:clr>
            <a:srgbClr val="FBAE40"/>
          </p15:clr>
        </p15:guide>
        <p15:guide id="4" orient="horz" pos="918" userDrawn="1">
          <p15:clr>
            <a:srgbClr val="FBAE40"/>
          </p15:clr>
        </p15:guide>
        <p15:guide id="5" orient="horz" pos="305" userDrawn="1">
          <p15:clr>
            <a:srgbClr val="FBAE40"/>
          </p15:clr>
        </p15:guide>
        <p15:guide id="6" orient="horz" pos="974" userDrawn="1">
          <p15:clr>
            <a:srgbClr val="FBAE40"/>
          </p15:clr>
        </p15:guide>
        <p15:guide id="7" orient="horz" pos="3792" userDrawn="1">
          <p15:clr>
            <a:srgbClr val="FBAE40"/>
          </p15:clr>
        </p15:guide>
        <p15:guide id="9" orient="horz" pos="414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har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6087109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7B54EDF0-EE16-F249-BE06-487F678FF89B}"/>
              </a:ext>
            </a:extLst>
          </p:cNvPr>
          <p:cNvSpPr/>
          <p:nvPr/>
        </p:nvSpPr>
        <p:spPr>
          <a:xfrm>
            <a:off x="6457951" y="1554479"/>
            <a:ext cx="5048249" cy="4260395"/>
          </a:xfrm>
          <a:prstGeom prst="rect">
            <a:avLst/>
          </a:prstGeom>
          <a:solidFill>
            <a:schemeClr val="accent6">
              <a:lumMod val="20000"/>
              <a:lumOff val="80000"/>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2" name="Title 1"/>
          <p:cNvSpPr>
            <a:spLocks noGrp="1"/>
          </p:cNvSpPr>
          <p:nvPr>
            <p:ph type="title"/>
          </p:nvPr>
        </p:nvSpPr>
        <p:spPr>
          <a:xfrm>
            <a:off x="685800" y="486167"/>
            <a:ext cx="10820400" cy="966701"/>
          </a:xfrm>
        </p:spPr>
        <p:txBody>
          <a:body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72A61A17-3CE4-794D-9056-719C8031E218}"/>
              </a:ext>
            </a:extLst>
          </p:cNvPr>
          <p:cNvSpPr>
            <a:spLocks noGrp="1"/>
          </p:cNvSpPr>
          <p:nvPr>
            <p:ph sz="half" idx="1"/>
          </p:nvPr>
        </p:nvSpPr>
        <p:spPr>
          <a:xfrm>
            <a:off x="685800" y="1554480"/>
            <a:ext cx="5048250" cy="4260394"/>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hart Placeholder 5">
            <a:extLst>
              <a:ext uri="{FF2B5EF4-FFF2-40B4-BE49-F238E27FC236}">
                <a16:creationId xmlns:a16="http://schemas.microsoft.com/office/drawing/2014/main" id="{251225CD-4C36-CB43-A45B-21266AC5A3AD}"/>
              </a:ext>
            </a:extLst>
          </p:cNvPr>
          <p:cNvSpPr>
            <a:spLocks noGrp="1"/>
          </p:cNvSpPr>
          <p:nvPr>
            <p:ph type="chart" sz="quarter" idx="12"/>
          </p:nvPr>
        </p:nvSpPr>
        <p:spPr>
          <a:xfrm>
            <a:off x="6457951" y="1554479"/>
            <a:ext cx="5048249" cy="4260395"/>
          </a:xfrm>
        </p:spPr>
        <p:txBody>
          <a:bodyPr/>
          <a:lstStyle/>
          <a:p>
            <a:r>
              <a:rPr lang="en-US"/>
              <a:t>Click icon to add chart</a:t>
            </a:r>
            <a:endParaRPr lang="en-US" dirty="0"/>
          </a:p>
        </p:txBody>
      </p:sp>
      <p:sp>
        <p:nvSpPr>
          <p:cNvPr id="9" name="Text Placeholder 3">
            <a:extLst>
              <a:ext uri="{FF2B5EF4-FFF2-40B4-BE49-F238E27FC236}">
                <a16:creationId xmlns:a16="http://schemas.microsoft.com/office/drawing/2014/main" id="{CE34E907-8ECD-A247-90F0-8089C11A7453}"/>
              </a:ext>
            </a:extLst>
          </p:cNvPr>
          <p:cNvSpPr>
            <a:spLocks noGrp="1"/>
          </p:cNvSpPr>
          <p:nvPr>
            <p:ph type="body" sz="half" idx="2" hasCustomPrompt="1"/>
          </p:nvPr>
        </p:nvSpPr>
        <p:spPr>
          <a:xfrm>
            <a:off x="2743200" y="6255014"/>
            <a:ext cx="6949440" cy="355272"/>
          </a:xfrm>
        </p:spPr>
        <p:txBody>
          <a:bodyPr anchor="b"/>
          <a:lstStyle>
            <a:lvl1pPr marL="0" indent="0">
              <a:buNone/>
              <a:defRPr sz="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footnote or delete if not using</a:t>
            </a:r>
          </a:p>
        </p:txBody>
      </p:sp>
    </p:spTree>
    <p:extLst>
      <p:ext uri="{BB962C8B-B14F-4D97-AF65-F5344CB8AC3E}">
        <p14:creationId xmlns:p14="http://schemas.microsoft.com/office/powerpoint/2010/main" val="4290532623"/>
      </p:ext>
    </p:extLst>
  </p:cSld>
  <p:clrMapOvr>
    <a:masterClrMapping/>
  </p:clrMapOvr>
  <p:extLst>
    <p:ext uri="{DCECCB84-F9BA-43D5-87BE-67443E8EF086}">
      <p15:sldGuideLst xmlns:p15="http://schemas.microsoft.com/office/powerpoint/2012/main">
        <p15:guide id="1" pos="4068" userDrawn="1">
          <p15:clr>
            <a:srgbClr val="FBAE40"/>
          </p15:clr>
        </p15:guide>
        <p15:guide id="2" pos="3612" userDrawn="1">
          <p15:clr>
            <a:srgbClr val="FBAE40"/>
          </p15:clr>
        </p15:guide>
        <p15:guide id="3" pos="429" userDrawn="1">
          <p15:clr>
            <a:srgbClr val="FBAE40"/>
          </p15:clr>
        </p15:guide>
        <p15:guide id="4" pos="7251" userDrawn="1">
          <p15:clr>
            <a:srgbClr val="FBAE40"/>
          </p15:clr>
        </p15:guide>
        <p15:guide id="5" orient="horz" pos="305" userDrawn="1">
          <p15:clr>
            <a:srgbClr val="FBAE40"/>
          </p15:clr>
        </p15:guide>
        <p15:guide id="6" orient="horz" pos="918" userDrawn="1">
          <p15:clr>
            <a:srgbClr val="FBAE40"/>
          </p15:clr>
        </p15:guide>
        <p15:guide id="7" orient="horz" pos="974" userDrawn="1">
          <p15:clr>
            <a:srgbClr val="FBAE40"/>
          </p15:clr>
        </p15:guide>
        <p15:guide id="8" orient="horz" pos="3789" userDrawn="1">
          <p15:clr>
            <a:srgbClr val="FBAE40"/>
          </p15:clr>
        </p15:guide>
        <p15:guide id="10" orient="horz" pos="414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with char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31706056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7B54EDF0-EE16-F249-BE06-487F678FF89B}"/>
              </a:ext>
            </a:extLst>
          </p:cNvPr>
          <p:cNvSpPr/>
          <p:nvPr/>
        </p:nvSpPr>
        <p:spPr>
          <a:xfrm>
            <a:off x="685801" y="1554480"/>
            <a:ext cx="10820400" cy="4242638"/>
          </a:xfrm>
          <a:prstGeom prst="rect">
            <a:avLst/>
          </a:prstGeom>
          <a:solidFill>
            <a:schemeClr val="bg2">
              <a:lumMod val="20000"/>
              <a:lumOff val="80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2" name="Title 1"/>
          <p:cNvSpPr>
            <a:spLocks noGrp="1"/>
          </p:cNvSpPr>
          <p:nvPr>
            <p:ph type="title"/>
          </p:nvPr>
        </p:nvSpPr>
        <p:spPr>
          <a:xfrm>
            <a:off x="685800" y="486167"/>
            <a:ext cx="10820400" cy="966701"/>
          </a:xfrm>
        </p:spPr>
        <p:txBody>
          <a:bodyPr/>
          <a:lstStyle>
            <a:lvl1pPr>
              <a:defRPr/>
            </a:lvl1pPr>
          </a:lstStyle>
          <a:p>
            <a:r>
              <a:rPr lang="en-US"/>
              <a:t>Click to edit Master title style</a:t>
            </a:r>
            <a:endParaRPr lang="en-US" dirty="0"/>
          </a:p>
        </p:txBody>
      </p:sp>
      <p:sp>
        <p:nvSpPr>
          <p:cNvPr id="6" name="Chart Placeholder 5">
            <a:extLst>
              <a:ext uri="{FF2B5EF4-FFF2-40B4-BE49-F238E27FC236}">
                <a16:creationId xmlns:a16="http://schemas.microsoft.com/office/drawing/2014/main" id="{251225CD-4C36-CB43-A45B-21266AC5A3AD}"/>
              </a:ext>
            </a:extLst>
          </p:cNvPr>
          <p:cNvSpPr>
            <a:spLocks noGrp="1"/>
          </p:cNvSpPr>
          <p:nvPr>
            <p:ph type="chart" sz="quarter" idx="12"/>
          </p:nvPr>
        </p:nvSpPr>
        <p:spPr>
          <a:xfrm>
            <a:off x="685801" y="1554479"/>
            <a:ext cx="10820400" cy="4242639"/>
          </a:xfrm>
        </p:spPr>
        <p:txBody>
          <a:bodyPr/>
          <a:lstStyle/>
          <a:p>
            <a:r>
              <a:rPr lang="en-US"/>
              <a:t>Click icon to add chart</a:t>
            </a:r>
            <a:endParaRPr lang="en-US" dirty="0"/>
          </a:p>
        </p:txBody>
      </p:sp>
      <p:sp>
        <p:nvSpPr>
          <p:cNvPr id="8" name="Text Placeholder 3">
            <a:extLst>
              <a:ext uri="{FF2B5EF4-FFF2-40B4-BE49-F238E27FC236}">
                <a16:creationId xmlns:a16="http://schemas.microsoft.com/office/drawing/2014/main" id="{D9E6ADEF-C73F-4445-99EA-1ADFC12EE677}"/>
              </a:ext>
            </a:extLst>
          </p:cNvPr>
          <p:cNvSpPr>
            <a:spLocks noGrp="1"/>
          </p:cNvSpPr>
          <p:nvPr>
            <p:ph type="body" sz="half" idx="2" hasCustomPrompt="1"/>
          </p:nvPr>
        </p:nvSpPr>
        <p:spPr>
          <a:xfrm>
            <a:off x="2743200" y="6255014"/>
            <a:ext cx="6953250" cy="355272"/>
          </a:xfrm>
        </p:spPr>
        <p:txBody>
          <a:bodyPr anchor="b"/>
          <a:lstStyle>
            <a:lvl1pPr marL="0" indent="0">
              <a:buNone/>
              <a:defRPr sz="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footnote or delete if not using</a:t>
            </a:r>
          </a:p>
        </p:txBody>
      </p:sp>
    </p:spTree>
    <p:extLst>
      <p:ext uri="{BB962C8B-B14F-4D97-AF65-F5344CB8AC3E}">
        <p14:creationId xmlns:p14="http://schemas.microsoft.com/office/powerpoint/2010/main" val="2864941192"/>
      </p:ext>
    </p:extLst>
  </p:cSld>
  <p:clrMapOvr>
    <a:masterClrMapping/>
  </p:clrMapOvr>
  <p:extLst>
    <p:ext uri="{DCECCB84-F9BA-43D5-87BE-67443E8EF086}">
      <p15:sldGuideLst xmlns:p15="http://schemas.microsoft.com/office/powerpoint/2012/main">
        <p15:guide id="1" pos="429" userDrawn="1">
          <p15:clr>
            <a:srgbClr val="FBAE40"/>
          </p15:clr>
        </p15:guide>
        <p15:guide id="2" pos="7251" userDrawn="1">
          <p15:clr>
            <a:srgbClr val="FBAE40"/>
          </p15:clr>
        </p15:guide>
        <p15:guide id="3" orient="horz" pos="918" userDrawn="1">
          <p15:clr>
            <a:srgbClr val="FBAE40"/>
          </p15:clr>
        </p15:guide>
        <p15:guide id="4" orient="horz" pos="305" userDrawn="1">
          <p15:clr>
            <a:srgbClr val="FBAE40"/>
          </p15:clr>
        </p15:guide>
        <p15:guide id="5" orient="horz" pos="974" userDrawn="1">
          <p15:clr>
            <a:srgbClr val="FBAE40"/>
          </p15:clr>
        </p15:guide>
        <p15:guide id="6" orient="horz" pos="3792" userDrawn="1">
          <p15:clr>
            <a:srgbClr val="FBAE40"/>
          </p15:clr>
        </p15:guide>
        <p15:guide id="8" orient="horz" pos="4145"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with char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40378513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685800" y="486167"/>
            <a:ext cx="10820400" cy="966701"/>
          </a:xfrm>
        </p:spPr>
        <p:txBody>
          <a:bodyPr/>
          <a:lstStyle>
            <a:lvl1pPr>
              <a:defRPr/>
            </a:lvl1pPr>
          </a:lstStyle>
          <a:p>
            <a:r>
              <a:rPr lang="en-US"/>
              <a:t>Click to edit Master title style</a:t>
            </a:r>
            <a:endParaRPr lang="en-US" dirty="0"/>
          </a:p>
        </p:txBody>
      </p:sp>
      <p:sp>
        <p:nvSpPr>
          <p:cNvPr id="6" name="Chart Placeholder 5">
            <a:extLst>
              <a:ext uri="{FF2B5EF4-FFF2-40B4-BE49-F238E27FC236}">
                <a16:creationId xmlns:a16="http://schemas.microsoft.com/office/drawing/2014/main" id="{251225CD-4C36-CB43-A45B-21266AC5A3AD}"/>
              </a:ext>
            </a:extLst>
          </p:cNvPr>
          <p:cNvSpPr>
            <a:spLocks noGrp="1"/>
          </p:cNvSpPr>
          <p:nvPr>
            <p:ph type="chart" sz="quarter" idx="12"/>
          </p:nvPr>
        </p:nvSpPr>
        <p:spPr>
          <a:xfrm>
            <a:off x="690563" y="1554479"/>
            <a:ext cx="10820400" cy="4283614"/>
          </a:xfrm>
        </p:spPr>
        <p:txBody>
          <a:bodyPr/>
          <a:lstStyle/>
          <a:p>
            <a:r>
              <a:rPr lang="en-US"/>
              <a:t>Click icon to add chart</a:t>
            </a:r>
            <a:endParaRPr lang="en-US" dirty="0"/>
          </a:p>
        </p:txBody>
      </p:sp>
      <p:sp>
        <p:nvSpPr>
          <p:cNvPr id="8" name="Text Placeholder 3">
            <a:extLst>
              <a:ext uri="{FF2B5EF4-FFF2-40B4-BE49-F238E27FC236}">
                <a16:creationId xmlns:a16="http://schemas.microsoft.com/office/drawing/2014/main" id="{D9E6ADEF-C73F-4445-99EA-1ADFC12EE677}"/>
              </a:ext>
            </a:extLst>
          </p:cNvPr>
          <p:cNvSpPr>
            <a:spLocks noGrp="1"/>
          </p:cNvSpPr>
          <p:nvPr>
            <p:ph type="body" sz="half" idx="2" hasCustomPrompt="1"/>
          </p:nvPr>
        </p:nvSpPr>
        <p:spPr>
          <a:xfrm>
            <a:off x="2743200" y="6255014"/>
            <a:ext cx="6953250" cy="355272"/>
          </a:xfrm>
        </p:spPr>
        <p:txBody>
          <a:bodyPr anchor="b"/>
          <a:lstStyle>
            <a:lvl1pPr marL="0" indent="0">
              <a:buNone/>
              <a:defRPr sz="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footnote or delete if not using</a:t>
            </a:r>
          </a:p>
        </p:txBody>
      </p:sp>
    </p:spTree>
    <p:extLst>
      <p:ext uri="{BB962C8B-B14F-4D97-AF65-F5344CB8AC3E}">
        <p14:creationId xmlns:p14="http://schemas.microsoft.com/office/powerpoint/2010/main" val="3915264255"/>
      </p:ext>
    </p:extLst>
  </p:cSld>
  <p:clrMapOvr>
    <a:masterClrMapping/>
  </p:clrMapOvr>
  <p:extLst>
    <p:ext uri="{DCECCB84-F9BA-43D5-87BE-67443E8EF086}">
      <p15:sldGuideLst xmlns:p15="http://schemas.microsoft.com/office/powerpoint/2012/main">
        <p15:guide id="1" pos="429" userDrawn="1">
          <p15:clr>
            <a:srgbClr val="FBAE40"/>
          </p15:clr>
        </p15:guide>
        <p15:guide id="2" pos="7251" userDrawn="1">
          <p15:clr>
            <a:srgbClr val="FBAE40"/>
          </p15:clr>
        </p15:guide>
        <p15:guide id="3" orient="horz" pos="918" userDrawn="1">
          <p15:clr>
            <a:srgbClr val="FBAE40"/>
          </p15:clr>
        </p15:guide>
        <p15:guide id="4" orient="horz" pos="305" userDrawn="1">
          <p15:clr>
            <a:srgbClr val="FBAE40"/>
          </p15:clr>
        </p15:guide>
        <p15:guide id="5" orient="horz" pos="974" userDrawn="1">
          <p15:clr>
            <a:srgbClr val="FBAE40"/>
          </p15:clr>
        </p15:guide>
        <p15:guide id="6" orient="horz" pos="3792" userDrawn="1">
          <p15:clr>
            <a:srgbClr val="FBAE40"/>
          </p15:clr>
        </p15:guide>
        <p15:guide id="8" orient="horz" pos="414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3">
            <a:extLst>
              <a:ext uri="{FF2B5EF4-FFF2-40B4-BE49-F238E27FC236}">
                <a16:creationId xmlns:a16="http://schemas.microsoft.com/office/drawing/2014/main" id="{2B43944D-6D92-4F40-BFAA-5B27C8ABD3EB}"/>
              </a:ext>
            </a:extLst>
          </p:cNvPr>
          <p:cNvSpPr>
            <a:spLocks noGrp="1"/>
          </p:cNvSpPr>
          <p:nvPr>
            <p:ph type="body" sz="half" idx="2" hasCustomPrompt="1"/>
          </p:nvPr>
        </p:nvSpPr>
        <p:spPr>
          <a:xfrm>
            <a:off x="2743200" y="6255014"/>
            <a:ext cx="8051800" cy="355272"/>
          </a:xfrm>
        </p:spPr>
        <p:txBody>
          <a:bodyPr anchor="b"/>
          <a:lstStyle>
            <a:lvl1pPr marL="0" indent="0">
              <a:buNone/>
              <a:defRPr sz="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footnote or delete if not using</a:t>
            </a:r>
          </a:p>
        </p:txBody>
      </p:sp>
    </p:spTree>
    <p:extLst>
      <p:ext uri="{BB962C8B-B14F-4D97-AF65-F5344CB8AC3E}">
        <p14:creationId xmlns:p14="http://schemas.microsoft.com/office/powerpoint/2010/main" val="3823812925"/>
      </p:ext>
    </p:extLst>
  </p:cSld>
  <p:clrMapOvr>
    <a:masterClrMapping/>
  </p:clrMapOvr>
  <p:extLst>
    <p:ext uri="{DCECCB84-F9BA-43D5-87BE-67443E8EF086}">
      <p15:sldGuideLst xmlns:p15="http://schemas.microsoft.com/office/powerpoint/2012/main">
        <p15:guide id="1" pos="429" userDrawn="1">
          <p15:clr>
            <a:srgbClr val="FBAE40"/>
          </p15:clr>
        </p15:guide>
        <p15:guide id="2" pos="7251" userDrawn="1">
          <p15:clr>
            <a:srgbClr val="FBAE40"/>
          </p15:clr>
        </p15:guide>
        <p15:guide id="3" orient="horz" pos="305" userDrawn="1">
          <p15:clr>
            <a:srgbClr val="FBAE40"/>
          </p15:clr>
        </p15:guide>
        <p15:guide id="4" orient="horz" pos="918" userDrawn="1">
          <p15:clr>
            <a:srgbClr val="FBAE40"/>
          </p15:clr>
        </p15:guide>
        <p15:guide id="5" orient="horz" pos="3789" userDrawn="1">
          <p15:clr>
            <a:srgbClr val="FBAE40"/>
          </p15:clr>
        </p15:guide>
        <p15:guide id="7" orient="horz" pos="414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only blu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6" name="Text Placeholder 3">
            <a:extLst>
              <a:ext uri="{FF2B5EF4-FFF2-40B4-BE49-F238E27FC236}">
                <a16:creationId xmlns:a16="http://schemas.microsoft.com/office/drawing/2014/main" id="{314AD9C5-6228-ED44-889E-6904764410D1}"/>
              </a:ext>
            </a:extLst>
          </p:cNvPr>
          <p:cNvSpPr>
            <a:spLocks noGrp="1"/>
          </p:cNvSpPr>
          <p:nvPr>
            <p:ph type="body" sz="half" idx="2" hasCustomPrompt="1"/>
          </p:nvPr>
        </p:nvSpPr>
        <p:spPr>
          <a:xfrm>
            <a:off x="2743200" y="6255014"/>
            <a:ext cx="6953250" cy="355272"/>
          </a:xfrm>
        </p:spPr>
        <p:txBody>
          <a:bodyPr anchor="b"/>
          <a:lstStyle>
            <a:lvl1pPr marL="0" indent="0">
              <a:buNone/>
              <a:defRPr sz="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footnote or delete if not using</a:t>
            </a:r>
          </a:p>
        </p:txBody>
      </p:sp>
      <p:sp>
        <p:nvSpPr>
          <p:cNvPr id="9" name="TextBox 8">
            <a:extLst>
              <a:ext uri="{FF2B5EF4-FFF2-40B4-BE49-F238E27FC236}">
                <a16:creationId xmlns:a16="http://schemas.microsoft.com/office/drawing/2014/main" id="{A27CB764-653A-3D40-A383-E25B1CA34C60}"/>
              </a:ext>
            </a:extLst>
          </p:cNvPr>
          <p:cNvSpPr txBox="1"/>
          <p:nvPr userDrawn="1"/>
        </p:nvSpPr>
        <p:spPr>
          <a:xfrm>
            <a:off x="11439144" y="6460625"/>
            <a:ext cx="527049" cy="153888"/>
          </a:xfrm>
          <a:prstGeom prst="rect">
            <a:avLst/>
          </a:prstGeom>
          <a:noFill/>
        </p:spPr>
        <p:txBody>
          <a:bodyPr wrap="square" lIns="0" tIns="0" rIns="0" bIns="0" rtlCol="0">
            <a:spAutoFit/>
          </a:bodyPr>
          <a:lstStyle/>
          <a:p>
            <a:pPr algn="r"/>
            <a:fld id="{84B776E8-6F0A-4B47-BBB8-2D0E19A0C3AC}" type="slidenum">
              <a:rPr lang="en-US" sz="1000" smtClean="0">
                <a:solidFill>
                  <a:schemeClr val="bg1"/>
                </a:solidFill>
              </a:rPr>
              <a:pPr algn="r"/>
              <a:t>‹#›</a:t>
            </a:fld>
            <a:endParaRPr lang="en-US" sz="1000" dirty="0">
              <a:solidFill>
                <a:schemeClr val="bg1"/>
              </a:solidFill>
            </a:endParaRPr>
          </a:p>
        </p:txBody>
      </p:sp>
      <p:pic>
        <p:nvPicPr>
          <p:cNvPr id="8" name="Picture 7">
            <a:extLst>
              <a:ext uri="{FF2B5EF4-FFF2-40B4-BE49-F238E27FC236}">
                <a16:creationId xmlns:a16="http://schemas.microsoft.com/office/drawing/2014/main" id="{65C25B89-0A47-6847-B754-E3CA7837F7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6656" y="6076883"/>
            <a:ext cx="1445349" cy="533403"/>
          </a:xfrm>
          <a:prstGeom prst="rect">
            <a:avLst/>
          </a:prstGeom>
        </p:spPr>
      </p:pic>
      <p:pic>
        <p:nvPicPr>
          <p:cNvPr id="10" name="Picture 9">
            <a:extLst>
              <a:ext uri="{FF2B5EF4-FFF2-40B4-BE49-F238E27FC236}">
                <a16:creationId xmlns:a16="http://schemas.microsoft.com/office/drawing/2014/main" id="{911E5B04-1F7D-6740-8D81-89612AB51FC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05367" y="6245352"/>
            <a:ext cx="1531289" cy="330098"/>
          </a:xfrm>
          <a:prstGeom prst="rect">
            <a:avLst/>
          </a:prstGeom>
        </p:spPr>
      </p:pic>
    </p:spTree>
    <p:extLst>
      <p:ext uri="{BB962C8B-B14F-4D97-AF65-F5344CB8AC3E}">
        <p14:creationId xmlns:p14="http://schemas.microsoft.com/office/powerpoint/2010/main" val="2795886014"/>
      </p:ext>
    </p:extLst>
  </p:cSld>
  <p:clrMapOvr>
    <a:masterClrMapping/>
  </p:clrMapOvr>
  <p:extLst>
    <p:ext uri="{DCECCB84-F9BA-43D5-87BE-67443E8EF086}">
      <p15:sldGuideLst xmlns:p15="http://schemas.microsoft.com/office/powerpoint/2012/main">
        <p15:guide id="1" pos="7251" userDrawn="1">
          <p15:clr>
            <a:srgbClr val="FBAE40"/>
          </p15:clr>
        </p15:guide>
        <p15:guide id="2" pos="429" userDrawn="1">
          <p15:clr>
            <a:srgbClr val="FBAE40"/>
          </p15:clr>
        </p15:guide>
        <p15:guide id="3" orient="horz" pos="918" userDrawn="1">
          <p15:clr>
            <a:srgbClr val="FBAE40"/>
          </p15:clr>
        </p15:guide>
        <p15:guide id="4" orient="horz" pos="305" userDrawn="1">
          <p15:clr>
            <a:srgbClr val="FBAE40"/>
          </p15:clr>
        </p15:guide>
        <p15:guide id="5" orient="horz" pos="3789" userDrawn="1">
          <p15:clr>
            <a:srgbClr val="FBAE40"/>
          </p15:clr>
        </p15:guide>
        <p15:guide id="7" orient="horz" pos="414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light blue">
    <p:bg>
      <p:bgPr>
        <a:solidFill>
          <a:schemeClr val="bg2"/>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4EAD11C-819C-6B4B-90E9-E4EC57663DB4}"/>
              </a:ext>
            </a:extLst>
          </p:cNvPr>
          <p:cNvGraphicFramePr>
            <a:graphicFrameLocks noChangeAspect="1"/>
          </p:cNvGraphicFramePr>
          <p:nvPr>
            <p:custDataLst>
              <p:tags r:id="rId1"/>
            </p:custDataLst>
            <p:extLst>
              <p:ext uri="{D42A27DB-BD31-4B8C-83A1-F6EECF244321}">
                <p14:modId xmlns:p14="http://schemas.microsoft.com/office/powerpoint/2010/main" val="25220057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4EAD11C-819C-6B4B-90E9-E4EC57663DB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763059" y="1411287"/>
            <a:ext cx="7315200" cy="2377440"/>
          </a:xfrm>
        </p:spPr>
        <p:txBody>
          <a:bodyPr anchor="t"/>
          <a:lstStyle>
            <a:lvl1pPr algn="l">
              <a:lnSpc>
                <a:spcPct val="100000"/>
              </a:lnSpc>
              <a:defRPr sz="7200" b="0" cap="none">
                <a:solidFill>
                  <a:schemeClr val="tx2"/>
                </a:solidFill>
              </a:defRPr>
            </a:lvl1pPr>
          </a:lstStyle>
          <a:p>
            <a:r>
              <a:rPr lang="en-US" dirty="0"/>
              <a:t>Click to Edit Divider</a:t>
            </a:r>
          </a:p>
        </p:txBody>
      </p:sp>
      <p:sp>
        <p:nvSpPr>
          <p:cNvPr id="4" name="Content Placeholder 3">
            <a:extLst>
              <a:ext uri="{FF2B5EF4-FFF2-40B4-BE49-F238E27FC236}">
                <a16:creationId xmlns:a16="http://schemas.microsoft.com/office/drawing/2014/main" id="{A806201F-83F0-4304-B1F9-B02CCDB0F901}"/>
              </a:ext>
            </a:extLst>
          </p:cNvPr>
          <p:cNvSpPr>
            <a:spLocks noGrp="1"/>
          </p:cNvSpPr>
          <p:nvPr>
            <p:ph sz="quarter" idx="10" hasCustomPrompt="1"/>
          </p:nvPr>
        </p:nvSpPr>
        <p:spPr>
          <a:xfrm>
            <a:off x="763588" y="3789363"/>
            <a:ext cx="10136187" cy="1462087"/>
          </a:xfrm>
        </p:spPr>
        <p:txBody>
          <a:bodyPr/>
          <a:lstStyle>
            <a:lvl1pPr>
              <a:defRPr sz="3600">
                <a:solidFill>
                  <a:schemeClr val="tx2"/>
                </a:solidFill>
              </a:defRPr>
            </a:lvl1pPr>
          </a:lstStyle>
          <a:p>
            <a:pPr lvl="0"/>
            <a:r>
              <a:rPr lang="en-US" dirty="0"/>
              <a:t>Click to edit Subtitle</a:t>
            </a:r>
          </a:p>
        </p:txBody>
      </p:sp>
      <p:pic>
        <p:nvPicPr>
          <p:cNvPr id="7" name="Picture 6">
            <a:extLst>
              <a:ext uri="{FF2B5EF4-FFF2-40B4-BE49-F238E27FC236}">
                <a16:creationId xmlns:a16="http://schemas.microsoft.com/office/drawing/2014/main" id="{E7C8E24D-0F18-C845-9D7D-3143FE94C80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85800" y="6089238"/>
            <a:ext cx="1423325" cy="525275"/>
          </a:xfrm>
          <a:prstGeom prst="rect">
            <a:avLst/>
          </a:prstGeom>
        </p:spPr>
      </p:pic>
      <p:pic>
        <p:nvPicPr>
          <p:cNvPr id="8" name="Picture 7">
            <a:extLst>
              <a:ext uri="{FF2B5EF4-FFF2-40B4-BE49-F238E27FC236}">
                <a16:creationId xmlns:a16="http://schemas.microsoft.com/office/drawing/2014/main" id="{997EAD4B-751E-D344-BF44-E8312184445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983021" y="6245352"/>
            <a:ext cx="1553635" cy="334916"/>
          </a:xfrm>
          <a:prstGeom prst="rect">
            <a:avLst/>
          </a:prstGeom>
        </p:spPr>
      </p:pic>
    </p:spTree>
    <p:extLst>
      <p:ext uri="{BB962C8B-B14F-4D97-AF65-F5344CB8AC3E}">
        <p14:creationId xmlns:p14="http://schemas.microsoft.com/office/powerpoint/2010/main" val="445254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2F50D79-3D76-A742-B17B-206C061863A8}"/>
              </a:ext>
            </a:extLst>
          </p:cNvPr>
          <p:cNvGraphicFramePr>
            <a:graphicFrameLocks noChangeAspect="1"/>
          </p:cNvGraphicFramePr>
          <p:nvPr>
            <p:custDataLst>
              <p:tags r:id="rId1"/>
            </p:custDataLst>
            <p:extLst>
              <p:ext uri="{D42A27DB-BD31-4B8C-83A1-F6EECF244321}">
                <p14:modId xmlns:p14="http://schemas.microsoft.com/office/powerpoint/2010/main" val="14562987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Object 8" hidden="1">
                        <a:extLst>
                          <a:ext uri="{FF2B5EF4-FFF2-40B4-BE49-F238E27FC236}">
                            <a16:creationId xmlns:a16="http://schemas.microsoft.com/office/drawing/2014/main" id="{92F50D79-3D76-A742-B17B-206C061863A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Picture Placeholder 4">
            <a:extLst>
              <a:ext uri="{FF2B5EF4-FFF2-40B4-BE49-F238E27FC236}">
                <a16:creationId xmlns:a16="http://schemas.microsoft.com/office/drawing/2014/main" id="{5DA4983B-2D18-4C45-8655-49D75E8E8334}"/>
              </a:ext>
            </a:extLst>
          </p:cNvPr>
          <p:cNvSpPr>
            <a:spLocks noGrp="1"/>
          </p:cNvSpPr>
          <p:nvPr>
            <p:ph type="pic" sz="quarter" idx="10" hasCustomPrompt="1"/>
          </p:nvPr>
        </p:nvSpPr>
        <p:spPr>
          <a:xfrm>
            <a:off x="0" y="0"/>
            <a:ext cx="12191998" cy="5486400"/>
          </a:xfrm>
          <a:solidFill>
            <a:schemeClr val="bg1">
              <a:lumMod val="85000"/>
            </a:schemeClr>
          </a:solidFill>
        </p:spPr>
        <p:txBody>
          <a:bodyPr/>
          <a:lstStyle>
            <a:lvl1pPr>
              <a:defRPr>
                <a:solidFill>
                  <a:srgbClr val="FF0000"/>
                </a:solidFill>
              </a:defRPr>
            </a:lvl1pPr>
          </a:lstStyle>
          <a:p>
            <a:r>
              <a:rPr lang="en-US" dirty="0"/>
              <a:t>Bring picture placeholder to front. Click on icon to insert picture. Send picture to back.</a:t>
            </a:r>
          </a:p>
        </p:txBody>
      </p:sp>
      <p:sp>
        <p:nvSpPr>
          <p:cNvPr id="8" name="Text Placeholder 6">
            <a:extLst>
              <a:ext uri="{FF2B5EF4-FFF2-40B4-BE49-F238E27FC236}">
                <a16:creationId xmlns:a16="http://schemas.microsoft.com/office/drawing/2014/main" id="{2EAE58D9-AEE9-D948-98A7-255E23E4A750}"/>
              </a:ext>
            </a:extLst>
          </p:cNvPr>
          <p:cNvSpPr>
            <a:spLocks noGrp="1"/>
          </p:cNvSpPr>
          <p:nvPr>
            <p:ph type="body" sz="quarter" idx="11" hasCustomPrompt="1"/>
          </p:nvPr>
        </p:nvSpPr>
        <p:spPr>
          <a:xfrm>
            <a:off x="0" y="0"/>
            <a:ext cx="12191998" cy="5486400"/>
          </a:xfrm>
          <a:gradFill flip="none" rotWithShape="1">
            <a:gsLst>
              <a:gs pos="35000">
                <a:schemeClr val="tx2"/>
              </a:gs>
              <a:gs pos="60000">
                <a:schemeClr val="tx2">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vert="vert270" rtlCol="0" anchor="t"/>
          <a:lstStyle>
            <a:lvl1pPr algn="ctr">
              <a:defRPr lang="en-US" sz="1200" dirty="0">
                <a:solidFill>
                  <a:schemeClr val="bg2"/>
                </a:solidFill>
              </a:defRPr>
            </a:lvl1pPr>
          </a:lstStyle>
          <a:p>
            <a:pPr lvl="0"/>
            <a:r>
              <a:rPr lang="en-US" dirty="0"/>
              <a:t>This is an overlay. Select and send to back to insert image.</a:t>
            </a:r>
          </a:p>
        </p:txBody>
      </p:sp>
      <p:sp>
        <p:nvSpPr>
          <p:cNvPr id="2" name="Title 1"/>
          <p:cNvSpPr>
            <a:spLocks noGrp="1"/>
          </p:cNvSpPr>
          <p:nvPr>
            <p:ph type="ctrTitle" hasCustomPrompt="1"/>
          </p:nvPr>
        </p:nvSpPr>
        <p:spPr>
          <a:xfrm>
            <a:off x="676276" y="800100"/>
            <a:ext cx="6334124" cy="2011680"/>
          </a:xfrm>
        </p:spPr>
        <p:txBody>
          <a:bodyPr/>
          <a:lstStyle>
            <a:lvl1pPr>
              <a:lnSpc>
                <a:spcPct val="90000"/>
              </a:lnSpc>
              <a:defRPr sz="6800">
                <a:solidFill>
                  <a:schemeClr val="bg1"/>
                </a:solidFill>
              </a:defRPr>
            </a:lvl1pPr>
          </a:lstStyle>
          <a:p>
            <a:r>
              <a:rPr lang="en-US" dirty="0"/>
              <a:t>Click to Edit Title</a:t>
            </a:r>
          </a:p>
        </p:txBody>
      </p:sp>
      <p:sp>
        <p:nvSpPr>
          <p:cNvPr id="3" name="Subtitle 2"/>
          <p:cNvSpPr>
            <a:spLocks noGrp="1"/>
          </p:cNvSpPr>
          <p:nvPr>
            <p:ph type="subTitle" idx="1" hasCustomPrompt="1"/>
          </p:nvPr>
        </p:nvSpPr>
        <p:spPr>
          <a:xfrm>
            <a:off x="676276" y="2825544"/>
            <a:ext cx="5486400" cy="1353166"/>
          </a:xfrm>
        </p:spPr>
        <p:txBody>
          <a:bodyPr/>
          <a:lstStyle>
            <a:lvl1pPr marL="0" indent="0" algn="l">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
        <p:nvSpPr>
          <p:cNvPr id="6" name="Text Placeholder 5">
            <a:extLst>
              <a:ext uri="{FF2B5EF4-FFF2-40B4-BE49-F238E27FC236}">
                <a16:creationId xmlns:a16="http://schemas.microsoft.com/office/drawing/2014/main" id="{D4508BD9-A70A-46DE-9B4F-2FCCA30C6F41}"/>
              </a:ext>
            </a:extLst>
          </p:cNvPr>
          <p:cNvSpPr>
            <a:spLocks noGrp="1"/>
          </p:cNvSpPr>
          <p:nvPr>
            <p:ph type="body" sz="quarter" idx="12" hasCustomPrompt="1"/>
          </p:nvPr>
        </p:nvSpPr>
        <p:spPr>
          <a:xfrm>
            <a:off x="676275" y="4343400"/>
            <a:ext cx="4437063" cy="828675"/>
          </a:xfrm>
        </p:spPr>
        <p:txBody>
          <a:bodyPr/>
          <a:lstStyle>
            <a:lvl1pPr>
              <a:defRPr>
                <a:solidFill>
                  <a:schemeClr val="bg1"/>
                </a:solidFill>
              </a:defRPr>
            </a:lvl1pPr>
          </a:lstStyle>
          <a:p>
            <a:pPr lvl="0"/>
            <a:r>
              <a:rPr lang="en-US" dirty="0"/>
              <a:t>Click to edit date</a:t>
            </a:r>
          </a:p>
        </p:txBody>
      </p:sp>
      <p:pic>
        <p:nvPicPr>
          <p:cNvPr id="13" name="Picture 12">
            <a:extLst>
              <a:ext uri="{FF2B5EF4-FFF2-40B4-BE49-F238E27FC236}">
                <a16:creationId xmlns:a16="http://schemas.microsoft.com/office/drawing/2014/main" id="{06B02C21-247E-9340-BC9C-6C97543EE7F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5386333"/>
            <a:ext cx="12192000" cy="1471667"/>
          </a:xfrm>
          <a:prstGeom prst="rect">
            <a:avLst/>
          </a:prstGeom>
        </p:spPr>
      </p:pic>
      <p:pic>
        <p:nvPicPr>
          <p:cNvPr id="18" name="Picture 17">
            <a:extLst>
              <a:ext uri="{FF2B5EF4-FFF2-40B4-BE49-F238E27FC236}">
                <a16:creationId xmlns:a16="http://schemas.microsoft.com/office/drawing/2014/main" id="{22A341C1-D98C-DF45-9D84-11B08B2A9E1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347073" y="5834431"/>
            <a:ext cx="2453108" cy="528814"/>
          </a:xfrm>
          <a:prstGeom prst="rect">
            <a:avLst/>
          </a:prstGeom>
        </p:spPr>
      </p:pic>
    </p:spTree>
    <p:extLst>
      <p:ext uri="{BB962C8B-B14F-4D97-AF65-F5344CB8AC3E}">
        <p14:creationId xmlns:p14="http://schemas.microsoft.com/office/powerpoint/2010/main" val="2227736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Divider light blue">
    <p:bg>
      <p:bgPr>
        <a:solidFill>
          <a:srgbClr val="DCEBF5"/>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4EAD11C-819C-6B4B-90E9-E4EC57663DB4}"/>
              </a:ext>
            </a:extLst>
          </p:cNvPr>
          <p:cNvGraphicFramePr>
            <a:graphicFrameLocks noChangeAspect="1"/>
          </p:cNvGraphicFramePr>
          <p:nvPr>
            <p:custDataLst>
              <p:tags r:id="rId1"/>
            </p:custDataLst>
            <p:extLst>
              <p:ext uri="{D42A27DB-BD31-4B8C-83A1-F6EECF244321}">
                <p14:modId xmlns:p14="http://schemas.microsoft.com/office/powerpoint/2010/main" val="8508536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4EAD11C-819C-6B4B-90E9-E4EC57663DB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763059" y="1411287"/>
            <a:ext cx="7315200" cy="2377440"/>
          </a:xfrm>
        </p:spPr>
        <p:txBody>
          <a:bodyPr anchor="t"/>
          <a:lstStyle>
            <a:lvl1pPr algn="l">
              <a:lnSpc>
                <a:spcPct val="100000"/>
              </a:lnSpc>
              <a:defRPr sz="7200" b="0" cap="none">
                <a:solidFill>
                  <a:schemeClr val="tx2"/>
                </a:solidFill>
              </a:defRPr>
            </a:lvl1pPr>
          </a:lstStyle>
          <a:p>
            <a:r>
              <a:rPr lang="en-US" dirty="0"/>
              <a:t>Click to Edit Divider</a:t>
            </a:r>
          </a:p>
        </p:txBody>
      </p:sp>
      <p:sp>
        <p:nvSpPr>
          <p:cNvPr id="4" name="Content Placeholder 3">
            <a:extLst>
              <a:ext uri="{FF2B5EF4-FFF2-40B4-BE49-F238E27FC236}">
                <a16:creationId xmlns:a16="http://schemas.microsoft.com/office/drawing/2014/main" id="{AE250DA8-42F8-45FD-9083-3FD90963044A}"/>
              </a:ext>
            </a:extLst>
          </p:cNvPr>
          <p:cNvSpPr>
            <a:spLocks noGrp="1"/>
          </p:cNvSpPr>
          <p:nvPr>
            <p:ph sz="quarter" idx="10" hasCustomPrompt="1"/>
          </p:nvPr>
        </p:nvSpPr>
        <p:spPr>
          <a:xfrm>
            <a:off x="763588" y="3789363"/>
            <a:ext cx="10734675" cy="1657350"/>
          </a:xfrm>
        </p:spPr>
        <p:txBody>
          <a:bodyPr/>
          <a:lstStyle>
            <a:lvl1pPr>
              <a:defRPr sz="3600">
                <a:solidFill>
                  <a:schemeClr val="tx2"/>
                </a:solidFill>
              </a:defRPr>
            </a:lvl1pPr>
          </a:lstStyle>
          <a:p>
            <a:pPr lvl="0"/>
            <a:r>
              <a:rPr lang="en-US" dirty="0"/>
              <a:t>Click to edit Subtitle</a:t>
            </a:r>
          </a:p>
        </p:txBody>
      </p:sp>
    </p:spTree>
    <p:extLst>
      <p:ext uri="{BB962C8B-B14F-4D97-AF65-F5344CB8AC3E}">
        <p14:creationId xmlns:p14="http://schemas.microsoft.com/office/powerpoint/2010/main" val="2664721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blue">
    <p:bg>
      <p:bgPr>
        <a:solidFill>
          <a:schemeClr val="tx2"/>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4EAD11C-819C-6B4B-90E9-E4EC57663DB4}"/>
              </a:ext>
            </a:extLst>
          </p:cNvPr>
          <p:cNvGraphicFramePr>
            <a:graphicFrameLocks noChangeAspect="1"/>
          </p:cNvGraphicFramePr>
          <p:nvPr>
            <p:custDataLst>
              <p:tags r:id="rId1"/>
            </p:custDataLst>
            <p:extLst>
              <p:ext uri="{D42A27DB-BD31-4B8C-83A1-F6EECF244321}">
                <p14:modId xmlns:p14="http://schemas.microsoft.com/office/powerpoint/2010/main" val="8335060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4EAD11C-819C-6B4B-90E9-E4EC57663DB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763059" y="1411287"/>
            <a:ext cx="7315200" cy="2377440"/>
          </a:xfrm>
        </p:spPr>
        <p:txBody>
          <a:bodyPr anchor="t"/>
          <a:lstStyle>
            <a:lvl1pPr algn="l">
              <a:lnSpc>
                <a:spcPct val="100000"/>
              </a:lnSpc>
              <a:defRPr sz="7200" b="0" cap="none">
                <a:solidFill>
                  <a:schemeClr val="bg1"/>
                </a:solidFill>
              </a:defRPr>
            </a:lvl1pPr>
          </a:lstStyle>
          <a:p>
            <a:r>
              <a:rPr lang="en-US" dirty="0"/>
              <a:t>Click to Edit Divider</a:t>
            </a:r>
          </a:p>
        </p:txBody>
      </p:sp>
      <p:sp>
        <p:nvSpPr>
          <p:cNvPr id="8" name="TextBox 7">
            <a:extLst>
              <a:ext uri="{FF2B5EF4-FFF2-40B4-BE49-F238E27FC236}">
                <a16:creationId xmlns:a16="http://schemas.microsoft.com/office/drawing/2014/main" id="{C4C0B21A-34FD-434E-AD6A-6FD7FA899829}"/>
              </a:ext>
            </a:extLst>
          </p:cNvPr>
          <p:cNvSpPr txBox="1"/>
          <p:nvPr userDrawn="1"/>
        </p:nvSpPr>
        <p:spPr>
          <a:xfrm>
            <a:off x="11439144" y="6460625"/>
            <a:ext cx="527049" cy="153888"/>
          </a:xfrm>
          <a:prstGeom prst="rect">
            <a:avLst/>
          </a:prstGeom>
          <a:noFill/>
        </p:spPr>
        <p:txBody>
          <a:bodyPr wrap="square" lIns="0" tIns="0" rIns="0" bIns="0" rtlCol="0">
            <a:spAutoFit/>
          </a:bodyPr>
          <a:lstStyle/>
          <a:p>
            <a:pPr algn="r"/>
            <a:fld id="{84B776E8-6F0A-4B47-BBB8-2D0E19A0C3AC}" type="slidenum">
              <a:rPr lang="en-US" sz="1000" smtClean="0">
                <a:solidFill>
                  <a:schemeClr val="bg1"/>
                </a:solidFill>
              </a:rPr>
              <a:pPr algn="r"/>
              <a:t>‹#›</a:t>
            </a:fld>
            <a:endParaRPr lang="en-US" sz="1000" dirty="0">
              <a:solidFill>
                <a:schemeClr val="bg1"/>
              </a:solidFill>
            </a:endParaRPr>
          </a:p>
        </p:txBody>
      </p:sp>
      <p:sp>
        <p:nvSpPr>
          <p:cNvPr id="4" name="Content Placeholder 3">
            <a:extLst>
              <a:ext uri="{FF2B5EF4-FFF2-40B4-BE49-F238E27FC236}">
                <a16:creationId xmlns:a16="http://schemas.microsoft.com/office/drawing/2014/main" id="{56E1FCE1-4399-4142-8D1B-EC751D53CBD2}"/>
              </a:ext>
            </a:extLst>
          </p:cNvPr>
          <p:cNvSpPr>
            <a:spLocks noGrp="1"/>
          </p:cNvSpPr>
          <p:nvPr>
            <p:ph sz="quarter" idx="10" hasCustomPrompt="1"/>
          </p:nvPr>
        </p:nvSpPr>
        <p:spPr>
          <a:xfrm>
            <a:off x="763588" y="3789363"/>
            <a:ext cx="10664825" cy="1462087"/>
          </a:xfrm>
        </p:spPr>
        <p:txBody>
          <a:bodyPr/>
          <a:lstStyle>
            <a:lvl1pPr>
              <a:defRPr sz="3600">
                <a:solidFill>
                  <a:schemeClr val="bg1"/>
                </a:solidFill>
              </a:defRPr>
            </a:lvl1pPr>
            <a:lvl2pPr>
              <a:buNone/>
              <a:defRPr/>
            </a:lvl2pPr>
          </a:lstStyle>
          <a:p>
            <a:pPr lvl="0"/>
            <a:r>
              <a:rPr lang="en-US" dirty="0"/>
              <a:t>Click to edit Subtitle</a:t>
            </a:r>
          </a:p>
        </p:txBody>
      </p:sp>
      <p:pic>
        <p:nvPicPr>
          <p:cNvPr id="9" name="Picture 8">
            <a:extLst>
              <a:ext uri="{FF2B5EF4-FFF2-40B4-BE49-F238E27FC236}">
                <a16:creationId xmlns:a16="http://schemas.microsoft.com/office/drawing/2014/main" id="{2C0BD4CA-9931-9E4E-BB70-EA84A5F4CE3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76656" y="6076883"/>
            <a:ext cx="1445349" cy="533403"/>
          </a:xfrm>
          <a:prstGeom prst="rect">
            <a:avLst/>
          </a:prstGeom>
        </p:spPr>
      </p:pic>
      <p:pic>
        <p:nvPicPr>
          <p:cNvPr id="11" name="Picture 10">
            <a:extLst>
              <a:ext uri="{FF2B5EF4-FFF2-40B4-BE49-F238E27FC236}">
                <a16:creationId xmlns:a16="http://schemas.microsoft.com/office/drawing/2014/main" id="{EEC5F61C-7589-0B44-BC15-DF0CEA5657E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005367" y="6245352"/>
            <a:ext cx="1531289" cy="330098"/>
          </a:xfrm>
          <a:prstGeom prst="rect">
            <a:avLst/>
          </a:prstGeom>
        </p:spPr>
      </p:pic>
    </p:spTree>
    <p:extLst>
      <p:ext uri="{BB962C8B-B14F-4D97-AF65-F5344CB8AC3E}">
        <p14:creationId xmlns:p14="http://schemas.microsoft.com/office/powerpoint/2010/main" val="24199993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with image">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4EAD11C-819C-6B4B-90E9-E4EC57663DB4}"/>
              </a:ext>
            </a:extLst>
          </p:cNvPr>
          <p:cNvGraphicFramePr>
            <a:graphicFrameLocks noChangeAspect="1"/>
          </p:cNvGraphicFramePr>
          <p:nvPr>
            <p:custDataLst>
              <p:tags r:id="rId1"/>
            </p:custDataLst>
            <p:extLst>
              <p:ext uri="{D42A27DB-BD31-4B8C-83A1-F6EECF244321}">
                <p14:modId xmlns:p14="http://schemas.microsoft.com/office/powerpoint/2010/main" val="16010206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4EAD11C-819C-6B4B-90E9-E4EC57663DB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Picture Placeholder 4">
            <a:extLst>
              <a:ext uri="{FF2B5EF4-FFF2-40B4-BE49-F238E27FC236}">
                <a16:creationId xmlns:a16="http://schemas.microsoft.com/office/drawing/2014/main" id="{47BB59BB-CB13-104E-A23E-FC98C0B84C84}"/>
              </a:ext>
            </a:extLst>
          </p:cNvPr>
          <p:cNvSpPr>
            <a:spLocks noGrp="1"/>
          </p:cNvSpPr>
          <p:nvPr>
            <p:ph type="pic" sz="quarter" idx="10" hasCustomPrompt="1"/>
          </p:nvPr>
        </p:nvSpPr>
        <p:spPr>
          <a:xfrm>
            <a:off x="0" y="0"/>
            <a:ext cx="12191998" cy="6858000"/>
          </a:xfrm>
          <a:solidFill>
            <a:schemeClr val="bg1">
              <a:lumMod val="85000"/>
            </a:schemeClr>
          </a:solidFill>
        </p:spPr>
        <p:txBody>
          <a:bodyPr/>
          <a:lstStyle>
            <a:lvl1pPr>
              <a:defRPr>
                <a:solidFill>
                  <a:srgbClr val="FF0000"/>
                </a:solidFill>
              </a:defRPr>
            </a:lvl1pPr>
          </a:lstStyle>
          <a:p>
            <a:r>
              <a:rPr lang="en-US" dirty="0"/>
              <a:t>Bring picture placeholder to front. Click on icon to insert picture. Send picture to back.</a:t>
            </a:r>
          </a:p>
        </p:txBody>
      </p:sp>
      <p:sp>
        <p:nvSpPr>
          <p:cNvPr id="9" name="Text Placeholder 6">
            <a:extLst>
              <a:ext uri="{FF2B5EF4-FFF2-40B4-BE49-F238E27FC236}">
                <a16:creationId xmlns:a16="http://schemas.microsoft.com/office/drawing/2014/main" id="{91B6C995-740F-9D43-90F7-B61814D2A326}"/>
              </a:ext>
            </a:extLst>
          </p:cNvPr>
          <p:cNvSpPr>
            <a:spLocks noGrp="1"/>
          </p:cNvSpPr>
          <p:nvPr>
            <p:ph type="body" sz="quarter" idx="11" hasCustomPrompt="1"/>
          </p:nvPr>
        </p:nvSpPr>
        <p:spPr>
          <a:xfrm>
            <a:off x="0" y="0"/>
            <a:ext cx="12191998" cy="6858000"/>
          </a:xfrm>
          <a:gradFill flip="none" rotWithShape="1">
            <a:gsLst>
              <a:gs pos="34000">
                <a:schemeClr val="bg2"/>
              </a:gs>
              <a:gs pos="60000">
                <a:schemeClr val="bg2">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vert="vert270" rtlCol="0" anchor="t"/>
          <a:lstStyle>
            <a:lvl1pPr algn="ctr">
              <a:defRPr lang="en-US" sz="1200" dirty="0">
                <a:solidFill>
                  <a:schemeClr val="bg2"/>
                </a:solidFill>
              </a:defRPr>
            </a:lvl1pPr>
          </a:lstStyle>
          <a:p>
            <a:pPr lvl="0"/>
            <a:r>
              <a:rPr lang="en-US" dirty="0"/>
              <a:t>This is an overlay. Select and send to back to insert image.</a:t>
            </a:r>
          </a:p>
        </p:txBody>
      </p:sp>
      <p:sp>
        <p:nvSpPr>
          <p:cNvPr id="2" name="Title 1"/>
          <p:cNvSpPr>
            <a:spLocks noGrp="1"/>
          </p:cNvSpPr>
          <p:nvPr>
            <p:ph type="title" hasCustomPrompt="1"/>
          </p:nvPr>
        </p:nvSpPr>
        <p:spPr>
          <a:xfrm>
            <a:off x="763059" y="1411287"/>
            <a:ext cx="7315200" cy="2377440"/>
          </a:xfrm>
        </p:spPr>
        <p:txBody>
          <a:bodyPr anchor="t"/>
          <a:lstStyle>
            <a:lvl1pPr algn="l">
              <a:lnSpc>
                <a:spcPct val="100000"/>
              </a:lnSpc>
              <a:defRPr sz="7200" b="0" cap="none">
                <a:solidFill>
                  <a:schemeClr val="tx2"/>
                </a:solidFill>
              </a:defRPr>
            </a:lvl1pPr>
          </a:lstStyle>
          <a:p>
            <a:r>
              <a:rPr lang="en-US" dirty="0"/>
              <a:t>Click to Edit Divider</a:t>
            </a:r>
          </a:p>
        </p:txBody>
      </p:sp>
    </p:spTree>
    <p:extLst>
      <p:ext uri="{BB962C8B-B14F-4D97-AF65-F5344CB8AC3E}">
        <p14:creationId xmlns:p14="http://schemas.microsoft.com/office/powerpoint/2010/main" val="332866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ivider with image">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4EAD11C-819C-6B4B-90E9-E4EC57663DB4}"/>
              </a:ext>
            </a:extLst>
          </p:cNvPr>
          <p:cNvGraphicFramePr>
            <a:graphicFrameLocks noChangeAspect="1"/>
          </p:cNvGraphicFramePr>
          <p:nvPr>
            <p:custDataLst>
              <p:tags r:id="rId1"/>
            </p:custDataLst>
            <p:extLst>
              <p:ext uri="{D42A27DB-BD31-4B8C-83A1-F6EECF244321}">
                <p14:modId xmlns:p14="http://schemas.microsoft.com/office/powerpoint/2010/main" val="15987588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4EAD11C-819C-6B4B-90E9-E4EC57663DB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Picture Placeholder 4">
            <a:extLst>
              <a:ext uri="{FF2B5EF4-FFF2-40B4-BE49-F238E27FC236}">
                <a16:creationId xmlns:a16="http://schemas.microsoft.com/office/drawing/2014/main" id="{47BB59BB-CB13-104E-A23E-FC98C0B84C84}"/>
              </a:ext>
            </a:extLst>
          </p:cNvPr>
          <p:cNvSpPr>
            <a:spLocks noGrp="1"/>
          </p:cNvSpPr>
          <p:nvPr>
            <p:ph type="pic" sz="quarter" idx="10" hasCustomPrompt="1"/>
          </p:nvPr>
        </p:nvSpPr>
        <p:spPr>
          <a:xfrm>
            <a:off x="0" y="0"/>
            <a:ext cx="12191998" cy="6858000"/>
          </a:xfrm>
          <a:solidFill>
            <a:schemeClr val="bg1">
              <a:lumMod val="85000"/>
            </a:schemeClr>
          </a:solidFill>
        </p:spPr>
        <p:txBody>
          <a:bodyPr/>
          <a:lstStyle>
            <a:lvl1pPr>
              <a:defRPr>
                <a:solidFill>
                  <a:srgbClr val="FF0000"/>
                </a:solidFill>
              </a:defRPr>
            </a:lvl1pPr>
          </a:lstStyle>
          <a:p>
            <a:r>
              <a:rPr lang="en-US" dirty="0"/>
              <a:t>Bring picture placeholder to front. Click on icon to insert picture. Send picture to back.</a:t>
            </a:r>
          </a:p>
        </p:txBody>
      </p:sp>
      <p:sp>
        <p:nvSpPr>
          <p:cNvPr id="9" name="Text Placeholder 6">
            <a:extLst>
              <a:ext uri="{FF2B5EF4-FFF2-40B4-BE49-F238E27FC236}">
                <a16:creationId xmlns:a16="http://schemas.microsoft.com/office/drawing/2014/main" id="{91B6C995-740F-9D43-90F7-B61814D2A326}"/>
              </a:ext>
            </a:extLst>
          </p:cNvPr>
          <p:cNvSpPr>
            <a:spLocks noGrp="1"/>
          </p:cNvSpPr>
          <p:nvPr>
            <p:ph type="body" sz="quarter" idx="11" hasCustomPrompt="1"/>
          </p:nvPr>
        </p:nvSpPr>
        <p:spPr>
          <a:xfrm>
            <a:off x="0" y="0"/>
            <a:ext cx="12191998" cy="6858000"/>
          </a:xfrm>
          <a:gradFill flip="none" rotWithShape="1">
            <a:gsLst>
              <a:gs pos="35000">
                <a:schemeClr val="tx2"/>
              </a:gs>
              <a:gs pos="60000">
                <a:schemeClr val="tx2">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vert="vert270" rtlCol="0" anchor="t"/>
          <a:lstStyle>
            <a:lvl1pPr algn="ctr">
              <a:defRPr lang="en-US" sz="1200" dirty="0">
                <a:solidFill>
                  <a:schemeClr val="bg2"/>
                </a:solidFill>
              </a:defRPr>
            </a:lvl1pPr>
          </a:lstStyle>
          <a:p>
            <a:pPr lvl="0"/>
            <a:r>
              <a:rPr lang="en-US" dirty="0"/>
              <a:t>This is an overlay. Select and send to back to insert image.</a:t>
            </a:r>
          </a:p>
        </p:txBody>
      </p:sp>
      <p:sp>
        <p:nvSpPr>
          <p:cNvPr id="2" name="Title 1"/>
          <p:cNvSpPr>
            <a:spLocks noGrp="1"/>
          </p:cNvSpPr>
          <p:nvPr>
            <p:ph type="title" hasCustomPrompt="1"/>
          </p:nvPr>
        </p:nvSpPr>
        <p:spPr>
          <a:xfrm>
            <a:off x="763059" y="1411287"/>
            <a:ext cx="7315200" cy="2377440"/>
          </a:xfrm>
        </p:spPr>
        <p:txBody>
          <a:bodyPr anchor="t"/>
          <a:lstStyle>
            <a:lvl1pPr algn="l">
              <a:lnSpc>
                <a:spcPct val="100000"/>
              </a:lnSpc>
              <a:defRPr sz="7200" b="0" cap="none">
                <a:solidFill>
                  <a:schemeClr val="bg1"/>
                </a:solidFill>
              </a:defRPr>
            </a:lvl1pPr>
          </a:lstStyle>
          <a:p>
            <a:r>
              <a:rPr lang="en-US" dirty="0"/>
              <a:t>Click to Edit Divider</a:t>
            </a:r>
          </a:p>
        </p:txBody>
      </p:sp>
    </p:spTree>
    <p:extLst>
      <p:ext uri="{BB962C8B-B14F-4D97-AF65-F5344CB8AC3E}">
        <p14:creationId xmlns:p14="http://schemas.microsoft.com/office/powerpoint/2010/main" val="776108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01191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Back p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500B079-9083-904E-A726-35821C4C61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10750" y="2492720"/>
            <a:ext cx="3468820" cy="1280160"/>
          </a:xfrm>
          <a:prstGeom prst="rect">
            <a:avLst/>
          </a:prstGeom>
        </p:spPr>
      </p:pic>
      <p:pic>
        <p:nvPicPr>
          <p:cNvPr id="7" name="Picture 6">
            <a:extLst>
              <a:ext uri="{FF2B5EF4-FFF2-40B4-BE49-F238E27FC236}">
                <a16:creationId xmlns:a16="http://schemas.microsoft.com/office/drawing/2014/main" id="{4AE8B9AF-FD5B-DB46-A117-22565CCC7316}"/>
              </a:ext>
            </a:extLst>
          </p:cNvPr>
          <p:cNvPicPr>
            <a:picLocks noChangeAspect="1"/>
          </p:cNvPicPr>
          <p:nvPr userDrawn="1"/>
        </p:nvPicPr>
        <p:blipFill>
          <a:blip r:embed="rId3"/>
          <a:stretch>
            <a:fillRect/>
          </a:stretch>
        </p:blipFill>
        <p:spPr>
          <a:xfrm>
            <a:off x="6659018" y="2793273"/>
            <a:ext cx="3622231" cy="780840"/>
          </a:xfrm>
          <a:prstGeom prst="rect">
            <a:avLst/>
          </a:prstGeom>
        </p:spPr>
      </p:pic>
    </p:spTree>
    <p:extLst>
      <p:ext uri="{BB962C8B-B14F-4D97-AF65-F5344CB8AC3E}">
        <p14:creationId xmlns:p14="http://schemas.microsoft.com/office/powerpoint/2010/main" val="2618429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Back page blue">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777CEF-CB58-0843-962E-2FF8AF9EE347}"/>
              </a:ext>
            </a:extLst>
          </p:cNvPr>
          <p:cNvPicPr>
            <a:picLocks noChangeAspect="1"/>
          </p:cNvPicPr>
          <p:nvPr userDrawn="1"/>
        </p:nvPicPr>
        <p:blipFill>
          <a:blip r:embed="rId3"/>
          <a:stretch>
            <a:fillRect/>
          </a:stretch>
        </p:blipFill>
        <p:spPr>
          <a:xfrm>
            <a:off x="6659018" y="2793273"/>
            <a:ext cx="3605532" cy="777240"/>
          </a:xfrm>
          <a:prstGeom prst="rect">
            <a:avLst/>
          </a:prstGeom>
        </p:spPr>
      </p:pic>
      <p:graphicFrame>
        <p:nvGraphicFramePr>
          <p:cNvPr id="8" name="Object 7" hidden="1">
            <a:extLst>
              <a:ext uri="{FF2B5EF4-FFF2-40B4-BE49-F238E27FC236}">
                <a16:creationId xmlns:a16="http://schemas.microsoft.com/office/drawing/2014/main" id="{C3F6D07F-A63F-E542-B09E-E79310F1AB1D}"/>
              </a:ext>
            </a:extLst>
          </p:cNvPr>
          <p:cNvGraphicFramePr>
            <a:graphicFrameLocks noChangeAspect="1"/>
          </p:cNvGraphicFramePr>
          <p:nvPr>
            <p:custDataLst>
              <p:tags r:id="rId1"/>
            </p:custDataLst>
            <p:extLst>
              <p:ext uri="{D42A27DB-BD31-4B8C-83A1-F6EECF244321}">
                <p14:modId xmlns:p14="http://schemas.microsoft.com/office/powerpoint/2010/main" val="22329205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8" name="Object 7" hidden="1">
                        <a:extLst>
                          <a:ext uri="{FF2B5EF4-FFF2-40B4-BE49-F238E27FC236}">
                            <a16:creationId xmlns:a16="http://schemas.microsoft.com/office/drawing/2014/main" id="{C3F6D07F-A63F-E542-B09E-E79310F1AB1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3" name="Picture 2" descr="Logo&#10;&#10;Description automatically generated">
            <a:extLst>
              <a:ext uri="{FF2B5EF4-FFF2-40B4-BE49-F238E27FC236}">
                <a16:creationId xmlns:a16="http://schemas.microsoft.com/office/drawing/2014/main" id="{02434B36-8E71-9446-A1BC-5D5BF99F3232}"/>
              </a:ext>
            </a:extLst>
          </p:cNvPr>
          <p:cNvPicPr>
            <a:picLocks noChangeAspect="1"/>
          </p:cNvPicPr>
          <p:nvPr userDrawn="1"/>
        </p:nvPicPr>
        <p:blipFill>
          <a:blip r:embed="rId6"/>
          <a:stretch>
            <a:fillRect/>
          </a:stretch>
        </p:blipFill>
        <p:spPr>
          <a:xfrm>
            <a:off x="1910750" y="2493917"/>
            <a:ext cx="3465576" cy="1278963"/>
          </a:xfrm>
          <a:prstGeom prst="rect">
            <a:avLst/>
          </a:prstGeom>
        </p:spPr>
      </p:pic>
    </p:spTree>
    <p:extLst>
      <p:ext uri="{BB962C8B-B14F-4D97-AF65-F5344CB8AC3E}">
        <p14:creationId xmlns:p14="http://schemas.microsoft.com/office/powerpoint/2010/main" val="5741966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and icons">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21302371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7" name="Picture Placeholder 16">
            <a:extLst>
              <a:ext uri="{FF2B5EF4-FFF2-40B4-BE49-F238E27FC236}">
                <a16:creationId xmlns:a16="http://schemas.microsoft.com/office/drawing/2014/main" id="{05B91738-4B95-2140-9C94-01849D0CBAF5}"/>
              </a:ext>
            </a:extLst>
          </p:cNvPr>
          <p:cNvSpPr>
            <a:spLocks noGrp="1"/>
          </p:cNvSpPr>
          <p:nvPr>
            <p:ph type="pic" sz="quarter" idx="14"/>
          </p:nvPr>
        </p:nvSpPr>
        <p:spPr>
          <a:xfrm>
            <a:off x="683260" y="1546225"/>
            <a:ext cx="2423160" cy="1094189"/>
          </a:xfrm>
        </p:spPr>
        <p:txBody>
          <a:bodyPr/>
          <a:lstStyle>
            <a:lvl1pPr>
              <a:defRPr sz="1200">
                <a:solidFill>
                  <a:srgbClr val="FF0000"/>
                </a:solidFill>
              </a:defRPr>
            </a:lvl1pPr>
          </a:lstStyle>
          <a:p>
            <a:r>
              <a:rPr lang="en-US"/>
              <a:t>Click icon to add picture</a:t>
            </a:r>
            <a:endParaRPr lang="en-US" dirty="0"/>
          </a:p>
        </p:txBody>
      </p:sp>
      <p:sp>
        <p:nvSpPr>
          <p:cNvPr id="2" name="Title 1"/>
          <p:cNvSpPr>
            <a:spLocks noGrp="1"/>
          </p:cNvSpPr>
          <p:nvPr>
            <p:ph type="title"/>
          </p:nvPr>
        </p:nvSpPr>
        <p:spPr>
          <a:xfrm>
            <a:off x="685800" y="486167"/>
            <a:ext cx="10820400" cy="966701"/>
          </a:xfrm>
        </p:spPr>
        <p:txBody>
          <a:bodyPr/>
          <a:lstStyle/>
          <a:p>
            <a:r>
              <a:rPr lang="en-US"/>
              <a:t>Click to edit Master title style</a:t>
            </a:r>
          </a:p>
        </p:txBody>
      </p:sp>
      <p:sp>
        <p:nvSpPr>
          <p:cNvPr id="6" name="Text Placeholder 5">
            <a:extLst>
              <a:ext uri="{FF2B5EF4-FFF2-40B4-BE49-F238E27FC236}">
                <a16:creationId xmlns:a16="http://schemas.microsoft.com/office/drawing/2014/main" id="{D2EE55E4-2AC4-1643-B946-18BF3435E294}"/>
              </a:ext>
            </a:extLst>
          </p:cNvPr>
          <p:cNvSpPr>
            <a:spLocks noGrp="1"/>
          </p:cNvSpPr>
          <p:nvPr>
            <p:ph type="body" sz="quarter" idx="10" hasCustomPrompt="1"/>
          </p:nvPr>
        </p:nvSpPr>
        <p:spPr>
          <a:xfrm>
            <a:off x="685800" y="3133725"/>
            <a:ext cx="2423160" cy="2286000"/>
          </a:xfrm>
        </p:spPr>
        <p:txBody>
          <a:bodyPr/>
          <a:lstStyle>
            <a:lvl1pPr>
              <a:defRPr sz="2200"/>
            </a:lvl1pPr>
          </a:lstStyle>
          <a:p>
            <a:pPr lvl="0"/>
            <a:r>
              <a:rPr lang="en-US" dirty="0"/>
              <a:t>Click to edit text</a:t>
            </a:r>
          </a:p>
        </p:txBody>
      </p:sp>
      <p:sp>
        <p:nvSpPr>
          <p:cNvPr id="12" name="Text Placeholder 5">
            <a:extLst>
              <a:ext uri="{FF2B5EF4-FFF2-40B4-BE49-F238E27FC236}">
                <a16:creationId xmlns:a16="http://schemas.microsoft.com/office/drawing/2014/main" id="{FA8A2AFC-14B9-4E44-807C-AA683A7D1DD4}"/>
              </a:ext>
            </a:extLst>
          </p:cNvPr>
          <p:cNvSpPr>
            <a:spLocks noGrp="1"/>
          </p:cNvSpPr>
          <p:nvPr>
            <p:ph type="body" sz="quarter" idx="11" hasCustomPrompt="1"/>
          </p:nvPr>
        </p:nvSpPr>
        <p:spPr>
          <a:xfrm>
            <a:off x="3486468" y="3133725"/>
            <a:ext cx="2423160" cy="2286000"/>
          </a:xfrm>
        </p:spPr>
        <p:txBody>
          <a:bodyPr/>
          <a:lstStyle>
            <a:lvl1pPr>
              <a:defRPr sz="2200"/>
            </a:lvl1pPr>
          </a:lstStyle>
          <a:p>
            <a:pPr lvl="0"/>
            <a:r>
              <a:rPr lang="en-US" dirty="0"/>
              <a:t>Click to edit text</a:t>
            </a:r>
          </a:p>
        </p:txBody>
      </p:sp>
      <p:sp>
        <p:nvSpPr>
          <p:cNvPr id="13" name="Text Placeholder 5">
            <a:extLst>
              <a:ext uri="{FF2B5EF4-FFF2-40B4-BE49-F238E27FC236}">
                <a16:creationId xmlns:a16="http://schemas.microsoft.com/office/drawing/2014/main" id="{9041BBF7-1139-944E-BB1F-E4A521CA43D1}"/>
              </a:ext>
            </a:extLst>
          </p:cNvPr>
          <p:cNvSpPr>
            <a:spLocks noGrp="1"/>
          </p:cNvSpPr>
          <p:nvPr>
            <p:ph type="body" sz="quarter" idx="12" hasCustomPrompt="1"/>
          </p:nvPr>
        </p:nvSpPr>
        <p:spPr>
          <a:xfrm>
            <a:off x="6287136" y="3133725"/>
            <a:ext cx="2423160" cy="2286000"/>
          </a:xfrm>
        </p:spPr>
        <p:txBody>
          <a:bodyPr/>
          <a:lstStyle>
            <a:lvl1pPr>
              <a:defRPr sz="2200"/>
            </a:lvl1pPr>
          </a:lstStyle>
          <a:p>
            <a:pPr lvl="0"/>
            <a:r>
              <a:rPr lang="en-US" dirty="0"/>
              <a:t>Click to edit text</a:t>
            </a:r>
          </a:p>
        </p:txBody>
      </p:sp>
      <p:sp>
        <p:nvSpPr>
          <p:cNvPr id="14" name="Text Placeholder 5">
            <a:extLst>
              <a:ext uri="{FF2B5EF4-FFF2-40B4-BE49-F238E27FC236}">
                <a16:creationId xmlns:a16="http://schemas.microsoft.com/office/drawing/2014/main" id="{FE708A00-168A-1744-A1FD-95C224DF40D2}"/>
              </a:ext>
            </a:extLst>
          </p:cNvPr>
          <p:cNvSpPr>
            <a:spLocks noGrp="1"/>
          </p:cNvSpPr>
          <p:nvPr>
            <p:ph type="body" sz="quarter" idx="13" hasCustomPrompt="1"/>
          </p:nvPr>
        </p:nvSpPr>
        <p:spPr>
          <a:xfrm>
            <a:off x="9087803" y="3133725"/>
            <a:ext cx="2423160" cy="2286000"/>
          </a:xfrm>
        </p:spPr>
        <p:txBody>
          <a:bodyPr/>
          <a:lstStyle>
            <a:lvl1pPr>
              <a:defRPr sz="2200"/>
            </a:lvl1pPr>
          </a:lstStyle>
          <a:p>
            <a:pPr lvl="0"/>
            <a:r>
              <a:rPr lang="en-US" dirty="0"/>
              <a:t>Click to edit text</a:t>
            </a:r>
          </a:p>
        </p:txBody>
      </p:sp>
      <p:sp>
        <p:nvSpPr>
          <p:cNvPr id="18" name="Picture Placeholder 16">
            <a:extLst>
              <a:ext uri="{FF2B5EF4-FFF2-40B4-BE49-F238E27FC236}">
                <a16:creationId xmlns:a16="http://schemas.microsoft.com/office/drawing/2014/main" id="{82E5E583-0CCC-5749-A61E-8B68166D0C33}"/>
              </a:ext>
            </a:extLst>
          </p:cNvPr>
          <p:cNvSpPr>
            <a:spLocks noGrp="1"/>
          </p:cNvSpPr>
          <p:nvPr>
            <p:ph type="pic" sz="quarter" idx="15"/>
          </p:nvPr>
        </p:nvSpPr>
        <p:spPr>
          <a:xfrm>
            <a:off x="3484774" y="1546225"/>
            <a:ext cx="2423160" cy="1094189"/>
          </a:xfrm>
        </p:spPr>
        <p:txBody>
          <a:bodyPr/>
          <a:lstStyle>
            <a:lvl1pPr>
              <a:defRPr sz="1200">
                <a:solidFill>
                  <a:srgbClr val="FF0000"/>
                </a:solidFill>
              </a:defRPr>
            </a:lvl1pPr>
          </a:lstStyle>
          <a:p>
            <a:r>
              <a:rPr lang="en-US"/>
              <a:t>Click icon to add picture</a:t>
            </a:r>
          </a:p>
        </p:txBody>
      </p:sp>
      <p:sp>
        <p:nvSpPr>
          <p:cNvPr id="19" name="Picture Placeholder 16">
            <a:extLst>
              <a:ext uri="{FF2B5EF4-FFF2-40B4-BE49-F238E27FC236}">
                <a16:creationId xmlns:a16="http://schemas.microsoft.com/office/drawing/2014/main" id="{73B3615F-7B7F-C049-A051-269B92BDA1EA}"/>
              </a:ext>
            </a:extLst>
          </p:cNvPr>
          <p:cNvSpPr>
            <a:spLocks noGrp="1"/>
          </p:cNvSpPr>
          <p:nvPr>
            <p:ph type="pic" sz="quarter" idx="16"/>
          </p:nvPr>
        </p:nvSpPr>
        <p:spPr>
          <a:xfrm>
            <a:off x="6286288" y="1546225"/>
            <a:ext cx="2423160" cy="1094189"/>
          </a:xfrm>
        </p:spPr>
        <p:txBody>
          <a:bodyPr/>
          <a:lstStyle>
            <a:lvl1pPr>
              <a:defRPr sz="1200">
                <a:solidFill>
                  <a:srgbClr val="FF0000"/>
                </a:solidFill>
              </a:defRPr>
            </a:lvl1pPr>
          </a:lstStyle>
          <a:p>
            <a:r>
              <a:rPr lang="en-US"/>
              <a:t>Click icon to add picture</a:t>
            </a:r>
          </a:p>
        </p:txBody>
      </p:sp>
      <p:sp>
        <p:nvSpPr>
          <p:cNvPr id="20" name="Picture Placeholder 16">
            <a:extLst>
              <a:ext uri="{FF2B5EF4-FFF2-40B4-BE49-F238E27FC236}">
                <a16:creationId xmlns:a16="http://schemas.microsoft.com/office/drawing/2014/main" id="{7BED6C5F-628A-634C-A1BE-5BCC177EAC29}"/>
              </a:ext>
            </a:extLst>
          </p:cNvPr>
          <p:cNvSpPr>
            <a:spLocks noGrp="1"/>
          </p:cNvSpPr>
          <p:nvPr>
            <p:ph type="pic" sz="quarter" idx="17"/>
          </p:nvPr>
        </p:nvSpPr>
        <p:spPr>
          <a:xfrm>
            <a:off x="9087803" y="1546225"/>
            <a:ext cx="2423160" cy="1094189"/>
          </a:xfrm>
        </p:spPr>
        <p:txBody>
          <a:bodyPr/>
          <a:lstStyle>
            <a:lvl1pPr>
              <a:defRPr sz="1200">
                <a:solidFill>
                  <a:srgbClr val="FF0000"/>
                </a:solidFill>
              </a:defRPr>
            </a:lvl1pPr>
          </a:lstStyle>
          <a:p>
            <a:r>
              <a:rPr lang="en-US"/>
              <a:t>Click icon to add picture</a:t>
            </a:r>
            <a:endParaRPr lang="en-US" dirty="0"/>
          </a:p>
        </p:txBody>
      </p:sp>
      <p:sp>
        <p:nvSpPr>
          <p:cNvPr id="16" name="Text Placeholder 3">
            <a:extLst>
              <a:ext uri="{FF2B5EF4-FFF2-40B4-BE49-F238E27FC236}">
                <a16:creationId xmlns:a16="http://schemas.microsoft.com/office/drawing/2014/main" id="{08E43F54-A4C7-E048-AEC6-C190217EF537}"/>
              </a:ext>
            </a:extLst>
          </p:cNvPr>
          <p:cNvSpPr>
            <a:spLocks noGrp="1"/>
          </p:cNvSpPr>
          <p:nvPr>
            <p:ph type="body" sz="half" idx="2" hasCustomPrompt="1"/>
          </p:nvPr>
        </p:nvSpPr>
        <p:spPr>
          <a:xfrm>
            <a:off x="2743200" y="6255014"/>
            <a:ext cx="6953250" cy="355272"/>
          </a:xfrm>
        </p:spPr>
        <p:txBody>
          <a:bodyPr anchor="b"/>
          <a:lstStyle>
            <a:lvl1pPr marL="0" indent="0">
              <a:buNone/>
              <a:defRPr sz="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footnote or delete if not using</a:t>
            </a:r>
          </a:p>
        </p:txBody>
      </p:sp>
    </p:spTree>
    <p:extLst>
      <p:ext uri="{BB962C8B-B14F-4D97-AF65-F5344CB8AC3E}">
        <p14:creationId xmlns:p14="http://schemas.microsoft.com/office/powerpoint/2010/main" val="3811729529"/>
      </p:ext>
    </p:extLst>
  </p:cSld>
  <p:clrMapOvr>
    <a:masterClrMapping/>
  </p:clrMapOvr>
  <p:extLst>
    <p:ext uri="{DCECCB84-F9BA-43D5-87BE-67443E8EF086}">
      <p15:sldGuideLst xmlns:p15="http://schemas.microsoft.com/office/powerpoint/2012/main">
        <p15:guide id="1" pos="432" userDrawn="1">
          <p15:clr>
            <a:srgbClr val="FBAE40"/>
          </p15:clr>
        </p15:guide>
        <p15:guide id="2" pos="7251" userDrawn="1">
          <p15:clr>
            <a:srgbClr val="FBAE40"/>
          </p15:clr>
        </p15:guide>
        <p15:guide id="3" orient="horz" pos="918" userDrawn="1">
          <p15:clr>
            <a:srgbClr val="FBAE40"/>
          </p15:clr>
        </p15:guide>
        <p15:guide id="4" orient="horz" pos="974" userDrawn="1">
          <p15:clr>
            <a:srgbClr val="FBAE40"/>
          </p15:clr>
        </p15:guide>
        <p15:guide id="5" orient="horz" pos="305" userDrawn="1">
          <p15:clr>
            <a:srgbClr val="FBAE40"/>
          </p15:clr>
        </p15:guide>
        <p15:guide id="6" pos="1968" userDrawn="1">
          <p15:clr>
            <a:srgbClr val="FBAE40"/>
          </p15:clr>
        </p15:guide>
        <p15:guide id="7" pos="2184" userDrawn="1">
          <p15:clr>
            <a:srgbClr val="FBAE40"/>
          </p15:clr>
        </p15:guide>
        <p15:guide id="8" pos="3720" userDrawn="1">
          <p15:clr>
            <a:srgbClr val="FBAE40"/>
          </p15:clr>
        </p15:guide>
        <p15:guide id="9" pos="3960" userDrawn="1">
          <p15:clr>
            <a:srgbClr val="FBAE40"/>
          </p15:clr>
        </p15:guide>
        <p15:guide id="10" pos="5472" userDrawn="1">
          <p15:clr>
            <a:srgbClr val="FBAE40"/>
          </p15:clr>
        </p15:guide>
        <p15:guide id="11" pos="5712" userDrawn="1">
          <p15:clr>
            <a:srgbClr val="FBAE40"/>
          </p15:clr>
        </p15:guide>
        <p15:guide id="12" orient="horz" pos="1663" userDrawn="1">
          <p15:clr>
            <a:srgbClr val="FBAE40"/>
          </p15:clr>
        </p15:guide>
        <p15:guide id="13" orient="horz" pos="1968" userDrawn="1">
          <p15:clr>
            <a:srgbClr val="FBAE40"/>
          </p15:clr>
        </p15:guide>
        <p15:guide id="15" orient="horz" pos="4145" userDrawn="1">
          <p15:clr>
            <a:srgbClr val="FBAE40"/>
          </p15:clr>
        </p15:guide>
        <p15:guide id="16" orient="horz" pos="3792"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Statistics">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18572048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685800" y="486167"/>
            <a:ext cx="10820400" cy="966701"/>
          </a:xfrm>
        </p:spPr>
        <p:txBody>
          <a:bodyPr/>
          <a:lstStyle/>
          <a:p>
            <a:r>
              <a:rPr lang="en-US"/>
              <a:t>Click to edit Master title style</a:t>
            </a:r>
          </a:p>
        </p:txBody>
      </p:sp>
      <p:sp>
        <p:nvSpPr>
          <p:cNvPr id="12" name="Text Placeholder 5">
            <a:extLst>
              <a:ext uri="{FF2B5EF4-FFF2-40B4-BE49-F238E27FC236}">
                <a16:creationId xmlns:a16="http://schemas.microsoft.com/office/drawing/2014/main" id="{21177A3D-4A3B-7947-AEC5-B449F32D177A}"/>
              </a:ext>
            </a:extLst>
          </p:cNvPr>
          <p:cNvSpPr>
            <a:spLocks noGrp="1"/>
          </p:cNvSpPr>
          <p:nvPr>
            <p:ph type="body" sz="quarter" idx="12" hasCustomPrompt="1"/>
          </p:nvPr>
        </p:nvSpPr>
        <p:spPr>
          <a:xfrm>
            <a:off x="685800" y="3124200"/>
            <a:ext cx="3149600" cy="2752817"/>
          </a:xfrm>
        </p:spPr>
        <p:txBody>
          <a:bodyPr/>
          <a:lstStyle/>
          <a:p>
            <a:pPr lvl="0"/>
            <a:r>
              <a:rPr lang="en-US" dirty="0"/>
              <a:t>Click to edit text</a:t>
            </a:r>
          </a:p>
        </p:txBody>
      </p:sp>
      <p:sp>
        <p:nvSpPr>
          <p:cNvPr id="13" name="Text Placeholder 5">
            <a:extLst>
              <a:ext uri="{FF2B5EF4-FFF2-40B4-BE49-F238E27FC236}">
                <a16:creationId xmlns:a16="http://schemas.microsoft.com/office/drawing/2014/main" id="{DD277856-EAAC-5045-8D25-579EF6B0A0D5}"/>
              </a:ext>
            </a:extLst>
          </p:cNvPr>
          <p:cNvSpPr>
            <a:spLocks noGrp="1"/>
          </p:cNvSpPr>
          <p:nvPr>
            <p:ph type="body" sz="quarter" idx="13" hasCustomPrompt="1"/>
          </p:nvPr>
        </p:nvSpPr>
        <p:spPr>
          <a:xfrm>
            <a:off x="4521708" y="3124200"/>
            <a:ext cx="3149600" cy="2752817"/>
          </a:xfrm>
        </p:spPr>
        <p:txBody>
          <a:bodyPr/>
          <a:lstStyle/>
          <a:p>
            <a:pPr lvl="0"/>
            <a:r>
              <a:rPr lang="en-US" dirty="0"/>
              <a:t>Click to edit text</a:t>
            </a:r>
          </a:p>
        </p:txBody>
      </p:sp>
      <p:sp>
        <p:nvSpPr>
          <p:cNvPr id="14" name="Text Placeholder 5">
            <a:extLst>
              <a:ext uri="{FF2B5EF4-FFF2-40B4-BE49-F238E27FC236}">
                <a16:creationId xmlns:a16="http://schemas.microsoft.com/office/drawing/2014/main" id="{5AEEC403-2E22-7449-9722-70875FDAAA8B}"/>
              </a:ext>
            </a:extLst>
          </p:cNvPr>
          <p:cNvSpPr>
            <a:spLocks noGrp="1"/>
          </p:cNvSpPr>
          <p:nvPr>
            <p:ph type="body" sz="quarter" idx="14" hasCustomPrompt="1"/>
          </p:nvPr>
        </p:nvSpPr>
        <p:spPr>
          <a:xfrm>
            <a:off x="8357616" y="3124200"/>
            <a:ext cx="3149600" cy="2752817"/>
          </a:xfrm>
        </p:spPr>
        <p:txBody>
          <a:bodyPr/>
          <a:lstStyle/>
          <a:p>
            <a:pPr lvl="0"/>
            <a:r>
              <a:rPr lang="en-US" dirty="0"/>
              <a:t>Click to edit text</a:t>
            </a:r>
          </a:p>
        </p:txBody>
      </p:sp>
      <p:sp>
        <p:nvSpPr>
          <p:cNvPr id="15" name="Text Placeholder 6">
            <a:extLst>
              <a:ext uri="{FF2B5EF4-FFF2-40B4-BE49-F238E27FC236}">
                <a16:creationId xmlns:a16="http://schemas.microsoft.com/office/drawing/2014/main" id="{C8CFE25B-CB8D-2942-8363-87001A496ED7}"/>
              </a:ext>
            </a:extLst>
          </p:cNvPr>
          <p:cNvSpPr>
            <a:spLocks noGrp="1"/>
          </p:cNvSpPr>
          <p:nvPr>
            <p:ph type="body" sz="quarter" idx="15" hasCustomPrompt="1"/>
          </p:nvPr>
        </p:nvSpPr>
        <p:spPr>
          <a:xfrm>
            <a:off x="685800" y="1552576"/>
            <a:ext cx="3149600" cy="1343026"/>
          </a:xfrm>
        </p:spPr>
        <p:txBody>
          <a:bodyPr anchor="t"/>
          <a:lstStyle>
            <a:lvl1pPr algn="ctr">
              <a:defRPr sz="8200">
                <a:solidFill>
                  <a:schemeClr val="tx2"/>
                </a:solidFill>
              </a:defRPr>
            </a:lvl1pPr>
          </a:lstStyle>
          <a:p>
            <a:pPr lvl="0"/>
            <a:r>
              <a:rPr lang="en-US" dirty="0"/>
              <a:t>00%</a:t>
            </a:r>
          </a:p>
        </p:txBody>
      </p:sp>
      <p:sp>
        <p:nvSpPr>
          <p:cNvPr id="16" name="Text Placeholder 6">
            <a:extLst>
              <a:ext uri="{FF2B5EF4-FFF2-40B4-BE49-F238E27FC236}">
                <a16:creationId xmlns:a16="http://schemas.microsoft.com/office/drawing/2014/main" id="{EC71ADF9-E7ED-A84F-A07E-475C447D3F9B}"/>
              </a:ext>
            </a:extLst>
          </p:cNvPr>
          <p:cNvSpPr>
            <a:spLocks noGrp="1"/>
          </p:cNvSpPr>
          <p:nvPr>
            <p:ph type="body" sz="quarter" idx="16" hasCustomPrompt="1"/>
          </p:nvPr>
        </p:nvSpPr>
        <p:spPr>
          <a:xfrm>
            <a:off x="4524375" y="1552576"/>
            <a:ext cx="3149600" cy="1343026"/>
          </a:xfrm>
        </p:spPr>
        <p:txBody>
          <a:bodyPr anchor="t"/>
          <a:lstStyle>
            <a:lvl1pPr algn="ctr">
              <a:defRPr sz="8200">
                <a:solidFill>
                  <a:schemeClr val="tx2"/>
                </a:solidFill>
              </a:defRPr>
            </a:lvl1pPr>
          </a:lstStyle>
          <a:p>
            <a:pPr lvl="0"/>
            <a:r>
              <a:rPr lang="en-US" dirty="0"/>
              <a:t>00%</a:t>
            </a:r>
          </a:p>
        </p:txBody>
      </p:sp>
      <p:sp>
        <p:nvSpPr>
          <p:cNvPr id="17" name="Text Placeholder 6">
            <a:extLst>
              <a:ext uri="{FF2B5EF4-FFF2-40B4-BE49-F238E27FC236}">
                <a16:creationId xmlns:a16="http://schemas.microsoft.com/office/drawing/2014/main" id="{23C59C0B-0B99-8946-A964-B883A7CF6083}"/>
              </a:ext>
            </a:extLst>
          </p:cNvPr>
          <p:cNvSpPr>
            <a:spLocks noGrp="1"/>
          </p:cNvSpPr>
          <p:nvPr>
            <p:ph type="body" sz="quarter" idx="17" hasCustomPrompt="1"/>
          </p:nvPr>
        </p:nvSpPr>
        <p:spPr>
          <a:xfrm>
            <a:off x="8361363" y="1552576"/>
            <a:ext cx="3149600" cy="1343026"/>
          </a:xfrm>
        </p:spPr>
        <p:txBody>
          <a:bodyPr anchor="t"/>
          <a:lstStyle>
            <a:lvl1pPr algn="ctr">
              <a:defRPr sz="8200">
                <a:solidFill>
                  <a:schemeClr val="tx2"/>
                </a:solidFill>
              </a:defRPr>
            </a:lvl1pPr>
          </a:lstStyle>
          <a:p>
            <a:pPr lvl="0"/>
            <a:r>
              <a:rPr lang="en-US" dirty="0"/>
              <a:t>00%</a:t>
            </a:r>
          </a:p>
        </p:txBody>
      </p:sp>
      <p:sp>
        <p:nvSpPr>
          <p:cNvPr id="11" name="Text Placeholder 3">
            <a:extLst>
              <a:ext uri="{FF2B5EF4-FFF2-40B4-BE49-F238E27FC236}">
                <a16:creationId xmlns:a16="http://schemas.microsoft.com/office/drawing/2014/main" id="{C0435EC5-7AF3-ED45-A2D1-126EEFDB6085}"/>
              </a:ext>
            </a:extLst>
          </p:cNvPr>
          <p:cNvSpPr>
            <a:spLocks noGrp="1"/>
          </p:cNvSpPr>
          <p:nvPr>
            <p:ph type="body" sz="half" idx="2" hasCustomPrompt="1"/>
          </p:nvPr>
        </p:nvSpPr>
        <p:spPr>
          <a:xfrm>
            <a:off x="2743200" y="6255014"/>
            <a:ext cx="6953250" cy="355272"/>
          </a:xfrm>
        </p:spPr>
        <p:txBody>
          <a:bodyPr anchor="b"/>
          <a:lstStyle>
            <a:lvl1pPr marL="0" indent="0">
              <a:buNone/>
              <a:defRPr sz="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footnote or delete if not using</a:t>
            </a:r>
          </a:p>
        </p:txBody>
      </p:sp>
    </p:spTree>
    <p:extLst>
      <p:ext uri="{BB962C8B-B14F-4D97-AF65-F5344CB8AC3E}">
        <p14:creationId xmlns:p14="http://schemas.microsoft.com/office/powerpoint/2010/main" val="3824596383"/>
      </p:ext>
    </p:extLst>
  </p:cSld>
  <p:clrMapOvr>
    <a:masterClrMapping/>
  </p:clrMapOvr>
  <p:extLst>
    <p:ext uri="{DCECCB84-F9BA-43D5-87BE-67443E8EF086}">
      <p15:sldGuideLst xmlns:p15="http://schemas.microsoft.com/office/powerpoint/2012/main">
        <p15:guide id="1" pos="2416" userDrawn="1">
          <p15:clr>
            <a:srgbClr val="FBAE40"/>
          </p15:clr>
        </p15:guide>
        <p15:guide id="2" pos="2846" userDrawn="1">
          <p15:clr>
            <a:srgbClr val="FBAE40"/>
          </p15:clr>
        </p15:guide>
        <p15:guide id="3" pos="4834" userDrawn="1">
          <p15:clr>
            <a:srgbClr val="FBAE40"/>
          </p15:clr>
        </p15:guide>
        <p15:guide id="4" pos="5262" userDrawn="1">
          <p15:clr>
            <a:srgbClr val="FBAE40"/>
          </p15:clr>
        </p15:guide>
        <p15:guide id="5" pos="428" userDrawn="1">
          <p15:clr>
            <a:srgbClr val="FBAE40"/>
          </p15:clr>
        </p15:guide>
        <p15:guide id="6" pos="7251" userDrawn="1">
          <p15:clr>
            <a:srgbClr val="FBAE40"/>
          </p15:clr>
        </p15:guide>
        <p15:guide id="7" orient="horz" pos="306" userDrawn="1">
          <p15:clr>
            <a:srgbClr val="FBAE40"/>
          </p15:clr>
        </p15:guide>
        <p15:guide id="8" orient="horz" pos="916" userDrawn="1">
          <p15:clr>
            <a:srgbClr val="FBAE40"/>
          </p15:clr>
        </p15:guide>
        <p15:guide id="9" orient="horz" pos="974" userDrawn="1">
          <p15:clr>
            <a:srgbClr val="FBAE40"/>
          </p15:clr>
        </p15:guide>
        <p15:guide id="10" orient="horz" pos="3792" userDrawn="1">
          <p15:clr>
            <a:srgbClr val="FBAE40"/>
          </p15:clr>
        </p15:guide>
        <p15:guide id="12" orient="horz" pos="4148" userDrawn="1">
          <p15:clr>
            <a:srgbClr val="FBAE40"/>
          </p15:clr>
        </p15:guide>
        <p15:guide id="13" orient="horz" pos="1968"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3 Statistics">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8987715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685800" y="486167"/>
            <a:ext cx="10820400" cy="966701"/>
          </a:xfrm>
        </p:spPr>
        <p:txBody>
          <a:bodyPr/>
          <a:lstStyle/>
          <a:p>
            <a:r>
              <a:rPr lang="en-US"/>
              <a:t>Click to edit Master title style</a:t>
            </a:r>
          </a:p>
        </p:txBody>
      </p:sp>
      <p:sp>
        <p:nvSpPr>
          <p:cNvPr id="12" name="Text Placeholder 5">
            <a:extLst>
              <a:ext uri="{FF2B5EF4-FFF2-40B4-BE49-F238E27FC236}">
                <a16:creationId xmlns:a16="http://schemas.microsoft.com/office/drawing/2014/main" id="{21177A3D-4A3B-7947-AEC5-B449F32D177A}"/>
              </a:ext>
            </a:extLst>
          </p:cNvPr>
          <p:cNvSpPr>
            <a:spLocks noGrp="1"/>
          </p:cNvSpPr>
          <p:nvPr>
            <p:ph type="body" sz="quarter" idx="12" hasCustomPrompt="1"/>
          </p:nvPr>
        </p:nvSpPr>
        <p:spPr>
          <a:xfrm>
            <a:off x="685800" y="3124201"/>
            <a:ext cx="3149600" cy="2726184"/>
          </a:xfrm>
        </p:spPr>
        <p:txBody>
          <a:bodyPr/>
          <a:lstStyle/>
          <a:p>
            <a:pPr lvl="0"/>
            <a:r>
              <a:rPr lang="en-US" dirty="0"/>
              <a:t>Click to edit text</a:t>
            </a:r>
          </a:p>
        </p:txBody>
      </p:sp>
      <p:sp>
        <p:nvSpPr>
          <p:cNvPr id="13" name="Text Placeholder 5">
            <a:extLst>
              <a:ext uri="{FF2B5EF4-FFF2-40B4-BE49-F238E27FC236}">
                <a16:creationId xmlns:a16="http://schemas.microsoft.com/office/drawing/2014/main" id="{DD277856-EAAC-5045-8D25-579EF6B0A0D5}"/>
              </a:ext>
            </a:extLst>
          </p:cNvPr>
          <p:cNvSpPr>
            <a:spLocks noGrp="1"/>
          </p:cNvSpPr>
          <p:nvPr>
            <p:ph type="body" sz="quarter" idx="13" hasCustomPrompt="1"/>
          </p:nvPr>
        </p:nvSpPr>
        <p:spPr>
          <a:xfrm>
            <a:off x="4521708" y="3124200"/>
            <a:ext cx="3149600" cy="2726185"/>
          </a:xfrm>
        </p:spPr>
        <p:txBody>
          <a:bodyPr/>
          <a:lstStyle/>
          <a:p>
            <a:pPr lvl="0"/>
            <a:r>
              <a:rPr lang="en-US" dirty="0"/>
              <a:t>Click to edit text</a:t>
            </a:r>
          </a:p>
        </p:txBody>
      </p:sp>
      <p:sp>
        <p:nvSpPr>
          <p:cNvPr id="14" name="Text Placeholder 5">
            <a:extLst>
              <a:ext uri="{FF2B5EF4-FFF2-40B4-BE49-F238E27FC236}">
                <a16:creationId xmlns:a16="http://schemas.microsoft.com/office/drawing/2014/main" id="{5AEEC403-2E22-7449-9722-70875FDAAA8B}"/>
              </a:ext>
            </a:extLst>
          </p:cNvPr>
          <p:cNvSpPr>
            <a:spLocks noGrp="1"/>
          </p:cNvSpPr>
          <p:nvPr>
            <p:ph type="body" sz="quarter" idx="14" hasCustomPrompt="1"/>
          </p:nvPr>
        </p:nvSpPr>
        <p:spPr>
          <a:xfrm>
            <a:off x="8357616" y="3124200"/>
            <a:ext cx="3149600" cy="2726185"/>
          </a:xfrm>
        </p:spPr>
        <p:txBody>
          <a:bodyPr/>
          <a:lstStyle/>
          <a:p>
            <a:pPr lvl="0"/>
            <a:r>
              <a:rPr lang="en-US" dirty="0"/>
              <a:t>Click to edit text</a:t>
            </a:r>
          </a:p>
        </p:txBody>
      </p:sp>
      <p:sp>
        <p:nvSpPr>
          <p:cNvPr id="15" name="Text Placeholder 6">
            <a:extLst>
              <a:ext uri="{FF2B5EF4-FFF2-40B4-BE49-F238E27FC236}">
                <a16:creationId xmlns:a16="http://schemas.microsoft.com/office/drawing/2014/main" id="{C8CFE25B-CB8D-2942-8363-87001A496ED7}"/>
              </a:ext>
            </a:extLst>
          </p:cNvPr>
          <p:cNvSpPr>
            <a:spLocks noGrp="1"/>
          </p:cNvSpPr>
          <p:nvPr>
            <p:ph type="body" sz="quarter" idx="15" hasCustomPrompt="1"/>
          </p:nvPr>
        </p:nvSpPr>
        <p:spPr>
          <a:xfrm>
            <a:off x="685800" y="1552576"/>
            <a:ext cx="3149600" cy="1343026"/>
          </a:xfrm>
        </p:spPr>
        <p:txBody>
          <a:bodyPr anchor="t"/>
          <a:lstStyle>
            <a:lvl1pPr algn="ctr">
              <a:defRPr sz="8200">
                <a:solidFill>
                  <a:schemeClr val="accent2"/>
                </a:solidFill>
              </a:defRPr>
            </a:lvl1pPr>
          </a:lstStyle>
          <a:p>
            <a:pPr lvl="0"/>
            <a:r>
              <a:rPr lang="en-US" dirty="0"/>
              <a:t>00%</a:t>
            </a:r>
          </a:p>
        </p:txBody>
      </p:sp>
      <p:sp>
        <p:nvSpPr>
          <p:cNvPr id="16" name="Text Placeholder 6">
            <a:extLst>
              <a:ext uri="{FF2B5EF4-FFF2-40B4-BE49-F238E27FC236}">
                <a16:creationId xmlns:a16="http://schemas.microsoft.com/office/drawing/2014/main" id="{EC71ADF9-E7ED-A84F-A07E-475C447D3F9B}"/>
              </a:ext>
            </a:extLst>
          </p:cNvPr>
          <p:cNvSpPr>
            <a:spLocks noGrp="1"/>
          </p:cNvSpPr>
          <p:nvPr>
            <p:ph type="body" sz="quarter" idx="16" hasCustomPrompt="1"/>
          </p:nvPr>
        </p:nvSpPr>
        <p:spPr>
          <a:xfrm>
            <a:off x="4524375" y="1552576"/>
            <a:ext cx="3149600" cy="1343026"/>
          </a:xfrm>
        </p:spPr>
        <p:txBody>
          <a:bodyPr anchor="t"/>
          <a:lstStyle>
            <a:lvl1pPr algn="ctr">
              <a:defRPr sz="8200">
                <a:solidFill>
                  <a:schemeClr val="accent2"/>
                </a:solidFill>
              </a:defRPr>
            </a:lvl1pPr>
          </a:lstStyle>
          <a:p>
            <a:pPr lvl="0"/>
            <a:r>
              <a:rPr lang="en-US" dirty="0"/>
              <a:t>00%</a:t>
            </a:r>
          </a:p>
        </p:txBody>
      </p:sp>
      <p:sp>
        <p:nvSpPr>
          <p:cNvPr id="17" name="Text Placeholder 6">
            <a:extLst>
              <a:ext uri="{FF2B5EF4-FFF2-40B4-BE49-F238E27FC236}">
                <a16:creationId xmlns:a16="http://schemas.microsoft.com/office/drawing/2014/main" id="{23C59C0B-0B99-8946-A964-B883A7CF6083}"/>
              </a:ext>
            </a:extLst>
          </p:cNvPr>
          <p:cNvSpPr>
            <a:spLocks noGrp="1"/>
          </p:cNvSpPr>
          <p:nvPr>
            <p:ph type="body" sz="quarter" idx="17" hasCustomPrompt="1"/>
          </p:nvPr>
        </p:nvSpPr>
        <p:spPr>
          <a:xfrm>
            <a:off x="8361363" y="1552576"/>
            <a:ext cx="3149600" cy="1343026"/>
          </a:xfrm>
        </p:spPr>
        <p:txBody>
          <a:bodyPr anchor="t"/>
          <a:lstStyle>
            <a:lvl1pPr algn="ctr">
              <a:defRPr sz="8200">
                <a:solidFill>
                  <a:schemeClr val="accent2"/>
                </a:solidFill>
              </a:defRPr>
            </a:lvl1pPr>
          </a:lstStyle>
          <a:p>
            <a:pPr lvl="0"/>
            <a:r>
              <a:rPr lang="en-US" dirty="0"/>
              <a:t>00%</a:t>
            </a:r>
          </a:p>
        </p:txBody>
      </p:sp>
      <p:sp>
        <p:nvSpPr>
          <p:cNvPr id="11" name="Text Placeholder 3">
            <a:extLst>
              <a:ext uri="{FF2B5EF4-FFF2-40B4-BE49-F238E27FC236}">
                <a16:creationId xmlns:a16="http://schemas.microsoft.com/office/drawing/2014/main" id="{C0435EC5-7AF3-ED45-A2D1-126EEFDB6085}"/>
              </a:ext>
            </a:extLst>
          </p:cNvPr>
          <p:cNvSpPr>
            <a:spLocks noGrp="1"/>
          </p:cNvSpPr>
          <p:nvPr>
            <p:ph type="body" sz="half" idx="2" hasCustomPrompt="1"/>
          </p:nvPr>
        </p:nvSpPr>
        <p:spPr>
          <a:xfrm>
            <a:off x="2743200" y="6255014"/>
            <a:ext cx="6953250" cy="355272"/>
          </a:xfrm>
        </p:spPr>
        <p:txBody>
          <a:bodyPr anchor="b"/>
          <a:lstStyle>
            <a:lvl1pPr marL="0" indent="0">
              <a:buNone/>
              <a:defRPr sz="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footnote or delete if not using</a:t>
            </a:r>
          </a:p>
        </p:txBody>
      </p:sp>
    </p:spTree>
    <p:extLst>
      <p:ext uri="{BB962C8B-B14F-4D97-AF65-F5344CB8AC3E}">
        <p14:creationId xmlns:p14="http://schemas.microsoft.com/office/powerpoint/2010/main" val="2670737002"/>
      </p:ext>
    </p:extLst>
  </p:cSld>
  <p:clrMapOvr>
    <a:masterClrMapping/>
  </p:clrMapOvr>
  <p:extLst>
    <p:ext uri="{DCECCB84-F9BA-43D5-87BE-67443E8EF086}">
      <p15:sldGuideLst xmlns:p15="http://schemas.microsoft.com/office/powerpoint/2012/main">
        <p15:guide id="1" pos="2416">
          <p15:clr>
            <a:srgbClr val="FBAE40"/>
          </p15:clr>
        </p15:guide>
        <p15:guide id="2" pos="2846">
          <p15:clr>
            <a:srgbClr val="FBAE40"/>
          </p15:clr>
        </p15:guide>
        <p15:guide id="3" pos="4834">
          <p15:clr>
            <a:srgbClr val="FBAE40"/>
          </p15:clr>
        </p15:guide>
        <p15:guide id="4" pos="5262">
          <p15:clr>
            <a:srgbClr val="FBAE40"/>
          </p15:clr>
        </p15:guide>
        <p15:guide id="5" pos="428">
          <p15:clr>
            <a:srgbClr val="FBAE40"/>
          </p15:clr>
        </p15:guide>
        <p15:guide id="6" pos="7251">
          <p15:clr>
            <a:srgbClr val="FBAE40"/>
          </p15:clr>
        </p15:guide>
        <p15:guide id="7" orient="horz" pos="306">
          <p15:clr>
            <a:srgbClr val="FBAE40"/>
          </p15:clr>
        </p15:guide>
        <p15:guide id="8" orient="horz" pos="916">
          <p15:clr>
            <a:srgbClr val="FBAE40"/>
          </p15:clr>
        </p15:guide>
        <p15:guide id="9" orient="horz" pos="974">
          <p15:clr>
            <a:srgbClr val="FBAE40"/>
          </p15:clr>
        </p15:guide>
        <p15:guide id="10" orient="horz" pos="3792">
          <p15:clr>
            <a:srgbClr val="FBAE40"/>
          </p15:clr>
        </p15:guide>
        <p15:guide id="12" orient="horz" pos="4148">
          <p15:clr>
            <a:srgbClr val="FBAE40"/>
          </p15:clr>
        </p15:guide>
        <p15:guide id="13" orient="horz" pos="196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3">
            <a:extLst>
              <a:ext uri="{FF2B5EF4-FFF2-40B4-BE49-F238E27FC236}">
                <a16:creationId xmlns:a16="http://schemas.microsoft.com/office/drawing/2014/main" id="{DDC9BB1A-AC70-D244-A34D-284FE1D902F7}"/>
              </a:ext>
            </a:extLst>
          </p:cNvPr>
          <p:cNvSpPr>
            <a:spLocks noGrp="1"/>
          </p:cNvSpPr>
          <p:nvPr>
            <p:ph type="body" sz="half" idx="2" hasCustomPrompt="1"/>
          </p:nvPr>
        </p:nvSpPr>
        <p:spPr>
          <a:xfrm>
            <a:off x="2743200" y="6255014"/>
            <a:ext cx="6953250" cy="355272"/>
          </a:xfrm>
        </p:spPr>
        <p:txBody>
          <a:bodyPr anchor="b"/>
          <a:lstStyle>
            <a:lvl1pPr marL="0" indent="0">
              <a:buNone/>
              <a:defRPr sz="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footnote or delete if not using</a:t>
            </a:r>
          </a:p>
        </p:txBody>
      </p:sp>
      <p:sp>
        <p:nvSpPr>
          <p:cNvPr id="10" name="Title 9">
            <a:extLst>
              <a:ext uri="{FF2B5EF4-FFF2-40B4-BE49-F238E27FC236}">
                <a16:creationId xmlns:a16="http://schemas.microsoft.com/office/drawing/2014/main" id="{9EA2F1B1-9452-3B47-A410-6A92F8E7FDE7}"/>
              </a:ext>
            </a:extLst>
          </p:cNvPr>
          <p:cNvSpPr>
            <a:spLocks noGrp="1"/>
          </p:cNvSpPr>
          <p:nvPr>
            <p:ph type="title"/>
          </p:nvPr>
        </p:nvSpPr>
        <p:spPr/>
        <p:txBody>
          <a:bodyPr/>
          <a:lstStyle>
            <a:lvl1pPr>
              <a:defRPr>
                <a:solidFill>
                  <a:srgbClr val="284685"/>
                </a:solidFill>
              </a:defRPr>
            </a:lvl1pPr>
          </a:lstStyle>
          <a:p>
            <a:r>
              <a:rPr lang="en-US"/>
              <a:t>Click to edit Master title style</a:t>
            </a:r>
            <a:endParaRPr lang="en-US" dirty="0"/>
          </a:p>
        </p:txBody>
      </p:sp>
    </p:spTree>
    <p:extLst>
      <p:ext uri="{BB962C8B-B14F-4D97-AF65-F5344CB8AC3E}">
        <p14:creationId xmlns:p14="http://schemas.microsoft.com/office/powerpoint/2010/main" val="4245039199"/>
      </p:ext>
    </p:extLst>
  </p:cSld>
  <p:clrMapOvr>
    <a:masterClrMapping/>
  </p:clrMapOvr>
  <p:extLst>
    <p:ext uri="{DCECCB84-F9BA-43D5-87BE-67443E8EF086}">
      <p15:sldGuideLst xmlns:p15="http://schemas.microsoft.com/office/powerpoint/2012/main">
        <p15:guide id="1" pos="430">
          <p15:clr>
            <a:srgbClr val="FBAE40"/>
          </p15:clr>
        </p15:guide>
        <p15:guide id="2" pos="7248">
          <p15:clr>
            <a:srgbClr val="FBAE40"/>
          </p15:clr>
        </p15:guide>
        <p15:guide id="4" orient="horz" pos="974">
          <p15:clr>
            <a:srgbClr val="FBAE40"/>
          </p15:clr>
        </p15:guide>
        <p15:guide id="5" orient="horz" pos="916">
          <p15:clr>
            <a:srgbClr val="FBAE40"/>
          </p15:clr>
        </p15:guide>
        <p15:guide id="6" orient="horz" pos="305">
          <p15:clr>
            <a:srgbClr val="FBAE40"/>
          </p15:clr>
        </p15:guide>
        <p15:guide id="7" orient="horz" pos="3792">
          <p15:clr>
            <a:srgbClr val="FBAE40"/>
          </p15:clr>
        </p15:guide>
        <p15:guide id="9" orient="horz" pos="414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4 Statistics">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E98416-ED3F-DA4E-8DAD-172FB9B1A3D7}"/>
              </a:ext>
            </a:extLst>
          </p:cNvPr>
          <p:cNvGraphicFramePr>
            <a:graphicFrameLocks noChangeAspect="1"/>
          </p:cNvGraphicFramePr>
          <p:nvPr>
            <p:custDataLst>
              <p:tags r:id="rId1"/>
            </p:custDataLst>
            <p:extLst>
              <p:ext uri="{D42A27DB-BD31-4B8C-83A1-F6EECF244321}">
                <p14:modId xmlns:p14="http://schemas.microsoft.com/office/powerpoint/2010/main" val="164809478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2BE98416-ED3F-DA4E-8DAD-172FB9B1A3D7}"/>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BBA4B35-07F1-924E-A4FB-E9D9F676503D}"/>
              </a:ext>
            </a:extLst>
          </p:cNvPr>
          <p:cNvSpPr>
            <a:spLocks noGrp="1"/>
          </p:cNvSpPr>
          <p:nvPr>
            <p:ph type="title"/>
          </p:nvPr>
        </p:nvSpPr>
        <p:spPr>
          <a:xfrm>
            <a:off x="685800" y="486167"/>
            <a:ext cx="10820400" cy="966701"/>
          </a:xfrm>
        </p:spPr>
        <p:txBody>
          <a:bodyPr/>
          <a:lstStyle/>
          <a:p>
            <a:r>
              <a:rPr lang="en-US"/>
              <a:t>Click to edit Master title style</a:t>
            </a:r>
          </a:p>
        </p:txBody>
      </p:sp>
      <p:sp>
        <p:nvSpPr>
          <p:cNvPr id="7" name="Text Placeholder 6">
            <a:extLst>
              <a:ext uri="{FF2B5EF4-FFF2-40B4-BE49-F238E27FC236}">
                <a16:creationId xmlns:a16="http://schemas.microsoft.com/office/drawing/2014/main" id="{305A373B-F92F-AD4D-ACB1-2A44B9F69654}"/>
              </a:ext>
            </a:extLst>
          </p:cNvPr>
          <p:cNvSpPr>
            <a:spLocks noGrp="1"/>
          </p:cNvSpPr>
          <p:nvPr>
            <p:ph type="body" sz="quarter" idx="10" hasCustomPrompt="1"/>
          </p:nvPr>
        </p:nvSpPr>
        <p:spPr>
          <a:xfrm>
            <a:off x="3095625" y="1752600"/>
            <a:ext cx="2571749" cy="1188720"/>
          </a:xfrm>
        </p:spPr>
        <p:txBody>
          <a:bodyPr/>
          <a:lstStyle/>
          <a:p>
            <a:pPr lvl="0"/>
            <a:r>
              <a:rPr lang="en-US" dirty="0"/>
              <a:t>Click to edit content</a:t>
            </a:r>
          </a:p>
        </p:txBody>
      </p:sp>
      <p:sp>
        <p:nvSpPr>
          <p:cNvPr id="8" name="Text Placeholder 6">
            <a:extLst>
              <a:ext uri="{FF2B5EF4-FFF2-40B4-BE49-F238E27FC236}">
                <a16:creationId xmlns:a16="http://schemas.microsoft.com/office/drawing/2014/main" id="{7F6735D1-DD43-874F-A02D-C8C48903BB4C}"/>
              </a:ext>
            </a:extLst>
          </p:cNvPr>
          <p:cNvSpPr>
            <a:spLocks noGrp="1"/>
          </p:cNvSpPr>
          <p:nvPr>
            <p:ph type="body" sz="quarter" idx="11" hasCustomPrompt="1"/>
          </p:nvPr>
        </p:nvSpPr>
        <p:spPr>
          <a:xfrm>
            <a:off x="685800" y="1552576"/>
            <a:ext cx="2409825" cy="1343026"/>
          </a:xfrm>
        </p:spPr>
        <p:txBody>
          <a:bodyPr anchor="t"/>
          <a:lstStyle>
            <a:lvl1pPr>
              <a:defRPr sz="8200">
                <a:solidFill>
                  <a:schemeClr val="accent1"/>
                </a:solidFill>
              </a:defRPr>
            </a:lvl1pPr>
          </a:lstStyle>
          <a:p>
            <a:pPr lvl="0"/>
            <a:r>
              <a:rPr lang="en-US" dirty="0"/>
              <a:t>00%</a:t>
            </a:r>
          </a:p>
        </p:txBody>
      </p:sp>
      <p:sp>
        <p:nvSpPr>
          <p:cNvPr id="9" name="Text Placeholder 6">
            <a:extLst>
              <a:ext uri="{FF2B5EF4-FFF2-40B4-BE49-F238E27FC236}">
                <a16:creationId xmlns:a16="http://schemas.microsoft.com/office/drawing/2014/main" id="{A7C01DEE-14A2-DE44-98D6-0BFE7F615DEB}"/>
              </a:ext>
            </a:extLst>
          </p:cNvPr>
          <p:cNvSpPr>
            <a:spLocks noGrp="1"/>
          </p:cNvSpPr>
          <p:nvPr>
            <p:ph type="body" sz="quarter" idx="12" hasCustomPrompt="1"/>
          </p:nvPr>
        </p:nvSpPr>
        <p:spPr>
          <a:xfrm>
            <a:off x="3095625" y="3876675"/>
            <a:ext cx="2571749" cy="1188720"/>
          </a:xfrm>
        </p:spPr>
        <p:txBody>
          <a:bodyPr/>
          <a:lstStyle/>
          <a:p>
            <a:pPr lvl="0"/>
            <a:r>
              <a:rPr lang="en-US" dirty="0"/>
              <a:t>Click to edit content</a:t>
            </a:r>
          </a:p>
        </p:txBody>
      </p:sp>
      <p:sp>
        <p:nvSpPr>
          <p:cNvPr id="10" name="Text Placeholder 6">
            <a:extLst>
              <a:ext uri="{FF2B5EF4-FFF2-40B4-BE49-F238E27FC236}">
                <a16:creationId xmlns:a16="http://schemas.microsoft.com/office/drawing/2014/main" id="{20A6BDAC-0412-8943-B027-07A2B58B9CC1}"/>
              </a:ext>
            </a:extLst>
          </p:cNvPr>
          <p:cNvSpPr>
            <a:spLocks noGrp="1"/>
          </p:cNvSpPr>
          <p:nvPr>
            <p:ph type="body" sz="quarter" idx="13" hasCustomPrompt="1"/>
          </p:nvPr>
        </p:nvSpPr>
        <p:spPr>
          <a:xfrm>
            <a:off x="685800" y="3676651"/>
            <a:ext cx="2409825" cy="1343026"/>
          </a:xfrm>
        </p:spPr>
        <p:txBody>
          <a:bodyPr anchor="t"/>
          <a:lstStyle>
            <a:lvl1pPr>
              <a:defRPr sz="8200">
                <a:solidFill>
                  <a:schemeClr val="accent1"/>
                </a:solidFill>
              </a:defRPr>
            </a:lvl1pPr>
          </a:lstStyle>
          <a:p>
            <a:pPr lvl="0"/>
            <a:r>
              <a:rPr lang="en-US" dirty="0"/>
              <a:t>00%</a:t>
            </a:r>
          </a:p>
        </p:txBody>
      </p:sp>
      <p:sp>
        <p:nvSpPr>
          <p:cNvPr id="11" name="Text Placeholder 6">
            <a:extLst>
              <a:ext uri="{FF2B5EF4-FFF2-40B4-BE49-F238E27FC236}">
                <a16:creationId xmlns:a16="http://schemas.microsoft.com/office/drawing/2014/main" id="{953080F4-ADD6-8B4C-900B-D999C52FCE02}"/>
              </a:ext>
            </a:extLst>
          </p:cNvPr>
          <p:cNvSpPr>
            <a:spLocks noGrp="1"/>
          </p:cNvSpPr>
          <p:nvPr>
            <p:ph type="body" sz="quarter" idx="14" hasCustomPrompt="1"/>
          </p:nvPr>
        </p:nvSpPr>
        <p:spPr>
          <a:xfrm>
            <a:off x="8934451" y="1752600"/>
            <a:ext cx="2571749" cy="1188720"/>
          </a:xfrm>
        </p:spPr>
        <p:txBody>
          <a:bodyPr/>
          <a:lstStyle/>
          <a:p>
            <a:pPr lvl="0"/>
            <a:r>
              <a:rPr lang="en-US" dirty="0"/>
              <a:t>Click to edit content</a:t>
            </a:r>
          </a:p>
        </p:txBody>
      </p:sp>
      <p:sp>
        <p:nvSpPr>
          <p:cNvPr id="12" name="Text Placeholder 6">
            <a:extLst>
              <a:ext uri="{FF2B5EF4-FFF2-40B4-BE49-F238E27FC236}">
                <a16:creationId xmlns:a16="http://schemas.microsoft.com/office/drawing/2014/main" id="{584C6C70-4A44-1042-BE56-7AADBDA24F35}"/>
              </a:ext>
            </a:extLst>
          </p:cNvPr>
          <p:cNvSpPr>
            <a:spLocks noGrp="1"/>
          </p:cNvSpPr>
          <p:nvPr>
            <p:ph type="body" sz="quarter" idx="15" hasCustomPrompt="1"/>
          </p:nvPr>
        </p:nvSpPr>
        <p:spPr>
          <a:xfrm>
            <a:off x="6524626" y="1552576"/>
            <a:ext cx="2409825" cy="1343026"/>
          </a:xfrm>
        </p:spPr>
        <p:txBody>
          <a:bodyPr anchor="t"/>
          <a:lstStyle>
            <a:lvl1pPr>
              <a:defRPr sz="8200">
                <a:solidFill>
                  <a:schemeClr val="accent1"/>
                </a:solidFill>
              </a:defRPr>
            </a:lvl1pPr>
          </a:lstStyle>
          <a:p>
            <a:pPr lvl="0"/>
            <a:r>
              <a:rPr lang="en-US" dirty="0"/>
              <a:t>00%</a:t>
            </a:r>
          </a:p>
        </p:txBody>
      </p:sp>
      <p:sp>
        <p:nvSpPr>
          <p:cNvPr id="13" name="Text Placeholder 6">
            <a:extLst>
              <a:ext uri="{FF2B5EF4-FFF2-40B4-BE49-F238E27FC236}">
                <a16:creationId xmlns:a16="http://schemas.microsoft.com/office/drawing/2014/main" id="{A5C41753-5911-7E4B-961D-22FADC3D56E9}"/>
              </a:ext>
            </a:extLst>
          </p:cNvPr>
          <p:cNvSpPr>
            <a:spLocks noGrp="1"/>
          </p:cNvSpPr>
          <p:nvPr>
            <p:ph type="body" sz="quarter" idx="16" hasCustomPrompt="1"/>
          </p:nvPr>
        </p:nvSpPr>
        <p:spPr>
          <a:xfrm>
            <a:off x="8934451" y="3876675"/>
            <a:ext cx="2571749" cy="1188720"/>
          </a:xfrm>
        </p:spPr>
        <p:txBody>
          <a:bodyPr/>
          <a:lstStyle/>
          <a:p>
            <a:pPr lvl="0"/>
            <a:r>
              <a:rPr lang="en-US" dirty="0"/>
              <a:t>Click to edit content</a:t>
            </a:r>
          </a:p>
        </p:txBody>
      </p:sp>
      <p:sp>
        <p:nvSpPr>
          <p:cNvPr id="14" name="Text Placeholder 6">
            <a:extLst>
              <a:ext uri="{FF2B5EF4-FFF2-40B4-BE49-F238E27FC236}">
                <a16:creationId xmlns:a16="http://schemas.microsoft.com/office/drawing/2014/main" id="{000562E4-0171-C74A-AC57-85230A0231BE}"/>
              </a:ext>
            </a:extLst>
          </p:cNvPr>
          <p:cNvSpPr>
            <a:spLocks noGrp="1"/>
          </p:cNvSpPr>
          <p:nvPr>
            <p:ph type="body" sz="quarter" idx="17" hasCustomPrompt="1"/>
          </p:nvPr>
        </p:nvSpPr>
        <p:spPr>
          <a:xfrm>
            <a:off x="6524626" y="3676651"/>
            <a:ext cx="2409825" cy="1343026"/>
          </a:xfrm>
        </p:spPr>
        <p:txBody>
          <a:bodyPr anchor="t"/>
          <a:lstStyle>
            <a:lvl1pPr>
              <a:defRPr sz="8200">
                <a:solidFill>
                  <a:schemeClr val="accent1"/>
                </a:solidFill>
              </a:defRPr>
            </a:lvl1pPr>
          </a:lstStyle>
          <a:p>
            <a:pPr lvl="0"/>
            <a:r>
              <a:rPr lang="en-US" dirty="0"/>
              <a:t>00%</a:t>
            </a:r>
          </a:p>
        </p:txBody>
      </p:sp>
      <p:sp>
        <p:nvSpPr>
          <p:cNvPr id="15" name="Text Placeholder 3">
            <a:extLst>
              <a:ext uri="{FF2B5EF4-FFF2-40B4-BE49-F238E27FC236}">
                <a16:creationId xmlns:a16="http://schemas.microsoft.com/office/drawing/2014/main" id="{171F6816-DFC3-AB4A-B1D5-6204CF5FE92F}"/>
              </a:ext>
            </a:extLst>
          </p:cNvPr>
          <p:cNvSpPr>
            <a:spLocks noGrp="1"/>
          </p:cNvSpPr>
          <p:nvPr>
            <p:ph type="body" sz="half" idx="2" hasCustomPrompt="1"/>
          </p:nvPr>
        </p:nvSpPr>
        <p:spPr>
          <a:xfrm>
            <a:off x="2743200" y="6255014"/>
            <a:ext cx="6953250" cy="355272"/>
          </a:xfrm>
        </p:spPr>
        <p:txBody>
          <a:bodyPr anchor="b"/>
          <a:lstStyle>
            <a:lvl1pPr marL="0" indent="0">
              <a:buNone/>
              <a:defRPr sz="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footnote or delete if not using</a:t>
            </a:r>
          </a:p>
        </p:txBody>
      </p:sp>
    </p:spTree>
    <p:extLst>
      <p:ext uri="{BB962C8B-B14F-4D97-AF65-F5344CB8AC3E}">
        <p14:creationId xmlns:p14="http://schemas.microsoft.com/office/powerpoint/2010/main" val="2132387555"/>
      </p:ext>
    </p:extLst>
  </p:cSld>
  <p:clrMapOvr>
    <a:masterClrMapping/>
  </p:clrMapOvr>
  <p:extLst>
    <p:ext uri="{DCECCB84-F9BA-43D5-87BE-67443E8EF086}">
      <p15:sldGuideLst xmlns:p15="http://schemas.microsoft.com/office/powerpoint/2012/main">
        <p15:guide id="1" pos="429" userDrawn="1">
          <p15:clr>
            <a:srgbClr val="FBAE40"/>
          </p15:clr>
        </p15:guide>
        <p15:guide id="2" pos="7251" userDrawn="1">
          <p15:clr>
            <a:srgbClr val="FBAE40"/>
          </p15:clr>
        </p15:guide>
        <p15:guide id="3" pos="4100" userDrawn="1">
          <p15:clr>
            <a:srgbClr val="FBAE40"/>
          </p15:clr>
        </p15:guide>
        <p15:guide id="4" pos="3575" userDrawn="1">
          <p15:clr>
            <a:srgbClr val="FBAE40"/>
          </p15:clr>
        </p15:guide>
        <p15:guide id="5" orient="horz" pos="4152" userDrawn="1">
          <p15:clr>
            <a:srgbClr val="FBAE40"/>
          </p15:clr>
        </p15:guide>
        <p15:guide id="6" orient="horz" pos="307" userDrawn="1">
          <p15:clr>
            <a:srgbClr val="FBAE40"/>
          </p15:clr>
        </p15:guide>
        <p15:guide id="7" orient="horz" pos="915"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light blue">
    <p:bg>
      <p:bgPr>
        <a:solidFill>
          <a:schemeClr val="bg2"/>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21611039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1" name="Text Placeholder 10">
            <a:extLst>
              <a:ext uri="{FF2B5EF4-FFF2-40B4-BE49-F238E27FC236}">
                <a16:creationId xmlns:a16="http://schemas.microsoft.com/office/drawing/2014/main" id="{6DC7D2DE-9827-1847-9B57-1998229B544C}"/>
              </a:ext>
            </a:extLst>
          </p:cNvPr>
          <p:cNvSpPr>
            <a:spLocks noGrp="1"/>
          </p:cNvSpPr>
          <p:nvPr>
            <p:ph type="body" sz="quarter" idx="12" hasCustomPrompt="1"/>
          </p:nvPr>
        </p:nvSpPr>
        <p:spPr>
          <a:xfrm>
            <a:off x="685800" y="4162425"/>
            <a:ext cx="4657724" cy="876632"/>
          </a:xfrm>
        </p:spPr>
        <p:txBody>
          <a:bodyPr/>
          <a:lstStyle>
            <a:lvl1pPr marL="9525" indent="0">
              <a:buFont typeface="System Font Regular"/>
              <a:buNone/>
              <a:tabLst/>
              <a:defRPr b="1">
                <a:solidFill>
                  <a:schemeClr val="tx2"/>
                </a:solidFill>
              </a:defRPr>
            </a:lvl1pPr>
          </a:lstStyle>
          <a:p>
            <a:pPr lvl="0"/>
            <a:r>
              <a:rPr lang="en-US" dirty="0"/>
              <a:t>Click to edit name</a:t>
            </a:r>
          </a:p>
        </p:txBody>
      </p:sp>
      <p:sp>
        <p:nvSpPr>
          <p:cNvPr id="12" name="Text Placeholder 3">
            <a:extLst>
              <a:ext uri="{FF2B5EF4-FFF2-40B4-BE49-F238E27FC236}">
                <a16:creationId xmlns:a16="http://schemas.microsoft.com/office/drawing/2014/main" id="{617A3446-F8E2-3146-BA41-1032A482FCB9}"/>
              </a:ext>
            </a:extLst>
          </p:cNvPr>
          <p:cNvSpPr>
            <a:spLocks noGrp="1"/>
          </p:cNvSpPr>
          <p:nvPr>
            <p:ph type="body" sz="half" idx="2" hasCustomPrompt="1"/>
          </p:nvPr>
        </p:nvSpPr>
        <p:spPr>
          <a:xfrm>
            <a:off x="495300" y="1638301"/>
            <a:ext cx="6781799" cy="2343150"/>
          </a:xfrm>
        </p:spPr>
        <p:txBody>
          <a:bodyPr/>
          <a:lstStyle>
            <a:lvl1pPr marL="179388" indent="-179388">
              <a:lnSpc>
                <a:spcPct val="100000"/>
              </a:lnSpc>
              <a:buNone/>
              <a:tabLst/>
              <a:defRPr sz="4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quote. Lorem ipsum dolor sit amet, </a:t>
            </a:r>
            <a:r>
              <a:rPr lang="en-US" dirty="0" err="1"/>
              <a:t>consectetuer</a:t>
            </a:r>
            <a:r>
              <a:rPr lang="en-US" dirty="0"/>
              <a:t>.”</a:t>
            </a:r>
          </a:p>
        </p:txBody>
      </p:sp>
    </p:spTree>
    <p:extLst>
      <p:ext uri="{BB962C8B-B14F-4D97-AF65-F5344CB8AC3E}">
        <p14:creationId xmlns:p14="http://schemas.microsoft.com/office/powerpoint/2010/main" val="21087051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Quote blue">
    <p:bg>
      <p:bgPr>
        <a:solidFill>
          <a:schemeClr val="tx2"/>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41612303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1" name="Text Placeholder 10">
            <a:extLst>
              <a:ext uri="{FF2B5EF4-FFF2-40B4-BE49-F238E27FC236}">
                <a16:creationId xmlns:a16="http://schemas.microsoft.com/office/drawing/2014/main" id="{6DC7D2DE-9827-1847-9B57-1998229B544C}"/>
              </a:ext>
            </a:extLst>
          </p:cNvPr>
          <p:cNvSpPr>
            <a:spLocks noGrp="1"/>
          </p:cNvSpPr>
          <p:nvPr>
            <p:ph type="body" sz="quarter" idx="12" hasCustomPrompt="1"/>
          </p:nvPr>
        </p:nvSpPr>
        <p:spPr>
          <a:xfrm>
            <a:off x="685800" y="4162425"/>
            <a:ext cx="4657724" cy="876632"/>
          </a:xfrm>
        </p:spPr>
        <p:txBody>
          <a:bodyPr/>
          <a:lstStyle>
            <a:lvl1pPr marL="9525" indent="-9525">
              <a:buFont typeface="System Font Regular"/>
              <a:buNone/>
              <a:tabLst/>
              <a:defRPr b="1">
                <a:solidFill>
                  <a:schemeClr val="bg1"/>
                </a:solidFill>
              </a:defRPr>
            </a:lvl1pPr>
          </a:lstStyle>
          <a:p>
            <a:pPr lvl="0"/>
            <a:r>
              <a:rPr lang="en-US" dirty="0"/>
              <a:t>Click to edit name</a:t>
            </a:r>
          </a:p>
        </p:txBody>
      </p:sp>
      <p:sp>
        <p:nvSpPr>
          <p:cNvPr id="12" name="Text Placeholder 3">
            <a:extLst>
              <a:ext uri="{FF2B5EF4-FFF2-40B4-BE49-F238E27FC236}">
                <a16:creationId xmlns:a16="http://schemas.microsoft.com/office/drawing/2014/main" id="{617A3446-F8E2-3146-BA41-1032A482FCB9}"/>
              </a:ext>
            </a:extLst>
          </p:cNvPr>
          <p:cNvSpPr>
            <a:spLocks noGrp="1"/>
          </p:cNvSpPr>
          <p:nvPr>
            <p:ph type="body" sz="half" idx="2" hasCustomPrompt="1"/>
          </p:nvPr>
        </p:nvSpPr>
        <p:spPr>
          <a:xfrm>
            <a:off x="495300" y="1638301"/>
            <a:ext cx="6781799" cy="2343150"/>
          </a:xfrm>
        </p:spPr>
        <p:txBody>
          <a:bodyPr/>
          <a:lstStyle>
            <a:lvl1pPr marL="179388" indent="-179388">
              <a:lnSpc>
                <a:spcPct val="100000"/>
              </a:lnSpc>
              <a:buNone/>
              <a:tabLst/>
              <a:defRPr sz="4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quote. Lorem ipsum dolor sit amet, </a:t>
            </a:r>
            <a:r>
              <a:rPr lang="en-US" dirty="0" err="1"/>
              <a:t>consectetuer</a:t>
            </a:r>
            <a:r>
              <a:rPr lang="en-US" dirty="0"/>
              <a:t>.”</a:t>
            </a:r>
          </a:p>
        </p:txBody>
      </p:sp>
      <p:sp>
        <p:nvSpPr>
          <p:cNvPr id="7" name="TextBox 6">
            <a:extLst>
              <a:ext uri="{FF2B5EF4-FFF2-40B4-BE49-F238E27FC236}">
                <a16:creationId xmlns:a16="http://schemas.microsoft.com/office/drawing/2014/main" id="{4FB031E3-F81C-1243-BF01-61FFFCDD7542}"/>
              </a:ext>
            </a:extLst>
          </p:cNvPr>
          <p:cNvSpPr txBox="1"/>
          <p:nvPr userDrawn="1"/>
        </p:nvSpPr>
        <p:spPr>
          <a:xfrm>
            <a:off x="11439144" y="6460625"/>
            <a:ext cx="527049" cy="153888"/>
          </a:xfrm>
          <a:prstGeom prst="rect">
            <a:avLst/>
          </a:prstGeom>
          <a:noFill/>
        </p:spPr>
        <p:txBody>
          <a:bodyPr wrap="square" lIns="0" tIns="0" rIns="0" bIns="0" rtlCol="0">
            <a:spAutoFit/>
          </a:bodyPr>
          <a:lstStyle/>
          <a:p>
            <a:pPr algn="r"/>
            <a:fld id="{84B776E8-6F0A-4B47-BBB8-2D0E19A0C3AC}" type="slidenum">
              <a:rPr lang="en-US" sz="1000" smtClean="0">
                <a:solidFill>
                  <a:schemeClr val="bg1"/>
                </a:solidFill>
              </a:rPr>
              <a:pPr algn="r"/>
              <a:t>‹#›</a:t>
            </a:fld>
            <a:endParaRPr lang="en-US" sz="1000" dirty="0">
              <a:solidFill>
                <a:schemeClr val="bg1"/>
              </a:solidFill>
            </a:endParaRPr>
          </a:p>
        </p:txBody>
      </p:sp>
      <p:pic>
        <p:nvPicPr>
          <p:cNvPr id="9" name="Picture 8">
            <a:extLst>
              <a:ext uri="{FF2B5EF4-FFF2-40B4-BE49-F238E27FC236}">
                <a16:creationId xmlns:a16="http://schemas.microsoft.com/office/drawing/2014/main" id="{B96C3A00-852F-484A-97E9-46F8B77C499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76656" y="6076883"/>
            <a:ext cx="1445349" cy="533403"/>
          </a:xfrm>
          <a:prstGeom prst="rect">
            <a:avLst/>
          </a:prstGeom>
        </p:spPr>
      </p:pic>
      <p:pic>
        <p:nvPicPr>
          <p:cNvPr id="14" name="Picture 13">
            <a:extLst>
              <a:ext uri="{FF2B5EF4-FFF2-40B4-BE49-F238E27FC236}">
                <a16:creationId xmlns:a16="http://schemas.microsoft.com/office/drawing/2014/main" id="{3BFDC8D6-54FE-BA4E-9FD3-84F84E1ED42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005367" y="6245352"/>
            <a:ext cx="1531289" cy="330098"/>
          </a:xfrm>
          <a:prstGeom prst="rect">
            <a:avLst/>
          </a:prstGeom>
        </p:spPr>
      </p:pic>
    </p:spTree>
    <p:extLst>
      <p:ext uri="{BB962C8B-B14F-4D97-AF65-F5344CB8AC3E}">
        <p14:creationId xmlns:p14="http://schemas.microsoft.com/office/powerpoint/2010/main" val="19682861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tent with chart">
  <p:cSld name="1_Content with chart">
    <p:spTree>
      <p:nvGrpSpPr>
        <p:cNvPr id="1" name="Shape 60"/>
        <p:cNvGrpSpPr/>
        <p:nvPr/>
      </p:nvGrpSpPr>
      <p:grpSpPr>
        <a:xfrm>
          <a:off x="0" y="0"/>
          <a:ext cx="0" cy="0"/>
          <a:chOff x="0" y="0"/>
          <a:chExt cx="0" cy="0"/>
        </a:xfrm>
      </p:grpSpPr>
      <p:sp>
        <p:nvSpPr>
          <p:cNvPr id="61" name="Google Shape;61;p44"/>
          <p:cNvSpPr/>
          <p:nvPr/>
        </p:nvSpPr>
        <p:spPr>
          <a:xfrm>
            <a:off x="6457951" y="1554479"/>
            <a:ext cx="5048249" cy="4260395"/>
          </a:xfrm>
          <a:prstGeom prst="rect">
            <a:avLst/>
          </a:prstGeom>
          <a:solidFill>
            <a:srgbClr val="E2F0F9">
              <a:alpha val="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62" name="Google Shape;62;p44"/>
          <p:cNvSpPr txBox="1">
            <a:spLocks noGrp="1"/>
          </p:cNvSpPr>
          <p:nvPr>
            <p:ph type="title"/>
          </p:nvPr>
        </p:nvSpPr>
        <p:spPr>
          <a:xfrm>
            <a:off x="685800" y="486167"/>
            <a:ext cx="10820400" cy="96670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28468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4"/>
          <p:cNvSpPr txBox="1">
            <a:spLocks noGrp="1"/>
          </p:cNvSpPr>
          <p:nvPr>
            <p:ph type="body" idx="1"/>
          </p:nvPr>
        </p:nvSpPr>
        <p:spPr>
          <a:xfrm>
            <a:off x="685800" y="1554480"/>
            <a:ext cx="5048250" cy="42603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2400"/>
              <a:buNone/>
              <a:defRPr sz="2400"/>
            </a:lvl1pPr>
            <a:lvl2pPr marL="914400" lvl="1" indent="-381000" algn="l">
              <a:lnSpc>
                <a:spcPct val="110000"/>
              </a:lnSpc>
              <a:spcBef>
                <a:spcPts val="0"/>
              </a:spcBef>
              <a:spcAft>
                <a:spcPts val="0"/>
              </a:spcAft>
              <a:buSzPts val="2400"/>
              <a:buChar char="•"/>
              <a:defRPr sz="2400"/>
            </a:lvl2pPr>
            <a:lvl3pPr marL="1371600" lvl="2" indent="-381000" algn="l">
              <a:lnSpc>
                <a:spcPct val="110000"/>
              </a:lnSpc>
              <a:spcBef>
                <a:spcPts val="0"/>
              </a:spcBef>
              <a:spcAft>
                <a:spcPts val="0"/>
              </a:spcAft>
              <a:buSzPts val="2400"/>
              <a:buChar char="–"/>
              <a:defRPr sz="2400"/>
            </a:lvl3pPr>
            <a:lvl4pPr marL="1828800" lvl="3" indent="-381000" algn="l">
              <a:lnSpc>
                <a:spcPct val="110000"/>
              </a:lnSpc>
              <a:spcBef>
                <a:spcPts val="0"/>
              </a:spcBef>
              <a:spcAft>
                <a:spcPts val="0"/>
              </a:spcAft>
              <a:buSzPts val="2400"/>
              <a:buChar char="•"/>
              <a:defRPr sz="2400"/>
            </a:lvl4pPr>
            <a:lvl5pPr marL="2286000" lvl="4" indent="-381000" algn="l">
              <a:lnSpc>
                <a:spcPct val="110000"/>
              </a:lnSpc>
              <a:spcBef>
                <a:spcPts val="0"/>
              </a:spcBef>
              <a:spcAft>
                <a:spcPts val="0"/>
              </a:spcAft>
              <a:buSzPts val="2400"/>
              <a:buChar char="–"/>
              <a:defRPr sz="24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4" name="Google Shape;64;p44"/>
          <p:cNvSpPr>
            <a:spLocks noGrp="1"/>
          </p:cNvSpPr>
          <p:nvPr>
            <p:ph type="chart" idx="2"/>
          </p:nvPr>
        </p:nvSpPr>
        <p:spPr>
          <a:xfrm>
            <a:off x="6457951" y="1554479"/>
            <a:ext cx="5048249" cy="4260395"/>
          </a:xfrm>
          <a:prstGeom prst="rect">
            <a:avLst/>
          </a:prstGeom>
          <a:noFill/>
          <a:ln>
            <a:noFill/>
          </a:ln>
        </p:spPr>
        <p:txBody>
          <a:bodyPr spcFirstLastPara="1" wrap="square" lIns="0" tIns="0" rIns="0" bIns="0" anchor="t" anchorCtr="0">
            <a:noAutofit/>
          </a:bodyPr>
          <a:lstStyle>
            <a:lvl1pPr marR="0" lvl="0" algn="l" rtl="0">
              <a:lnSpc>
                <a:spcPct val="11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10000"/>
              </a:lnSpc>
              <a:spcBef>
                <a:spcPts val="0"/>
              </a:spcBef>
              <a:spcAft>
                <a:spcPts val="0"/>
              </a:spcAft>
              <a:buClr>
                <a:schemeClr val="dk2"/>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110000"/>
              </a:lnSpc>
              <a:spcBef>
                <a:spcPts val="0"/>
              </a:spcBef>
              <a:spcAft>
                <a:spcPts val="0"/>
              </a:spcAft>
              <a:buClr>
                <a:schemeClr val="dk2"/>
              </a:buClr>
              <a:buSzPts val="2400"/>
              <a:buFont typeface="NTR"/>
              <a:buChar char="–"/>
              <a:defRPr sz="2400" b="0" i="0" u="none" strike="noStrike" cap="none">
                <a:solidFill>
                  <a:schemeClr val="dk1"/>
                </a:solidFill>
                <a:latin typeface="Arial"/>
                <a:ea typeface="Arial"/>
                <a:cs typeface="Arial"/>
                <a:sym typeface="Arial"/>
              </a:defRPr>
            </a:lvl3pPr>
            <a:lvl4pPr marR="0" lvl="3" algn="l" rtl="0">
              <a:lnSpc>
                <a:spcPct val="110000"/>
              </a:lnSpc>
              <a:spcBef>
                <a:spcPts val="0"/>
              </a:spcBef>
              <a:spcAft>
                <a:spcPts val="0"/>
              </a:spcAft>
              <a:buClr>
                <a:schemeClr val="dk2"/>
              </a:buClr>
              <a:buSzPts val="2400"/>
              <a:buFont typeface="Arial"/>
              <a:buChar char="•"/>
              <a:defRPr sz="2400" b="0" i="0" u="none" strike="noStrike" cap="none">
                <a:solidFill>
                  <a:schemeClr val="dk1"/>
                </a:solidFill>
                <a:latin typeface="Arial"/>
                <a:ea typeface="Arial"/>
                <a:cs typeface="Arial"/>
                <a:sym typeface="Arial"/>
              </a:defRPr>
            </a:lvl4pPr>
            <a:lvl5pPr marR="0" lvl="4" algn="l" rtl="0">
              <a:lnSpc>
                <a:spcPct val="110000"/>
              </a:lnSpc>
              <a:spcBef>
                <a:spcPts val="0"/>
              </a:spcBef>
              <a:spcAft>
                <a:spcPts val="0"/>
              </a:spcAft>
              <a:buClr>
                <a:schemeClr val="dk2"/>
              </a:buClr>
              <a:buSzPts val="2400"/>
              <a:buFont typeface="NTR"/>
              <a:buChar char="–"/>
              <a:defRPr sz="2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 name="Google Shape;65;p44"/>
          <p:cNvSpPr txBox="1">
            <a:spLocks noGrp="1"/>
          </p:cNvSpPr>
          <p:nvPr>
            <p:ph type="body" idx="3"/>
          </p:nvPr>
        </p:nvSpPr>
        <p:spPr>
          <a:xfrm>
            <a:off x="2743200" y="6255014"/>
            <a:ext cx="6949440" cy="355272"/>
          </a:xfrm>
          <a:prstGeom prst="rect">
            <a:avLst/>
          </a:prstGeom>
          <a:noFill/>
          <a:ln>
            <a:noFill/>
          </a:ln>
        </p:spPr>
        <p:txBody>
          <a:bodyPr spcFirstLastPara="1" wrap="square" lIns="0" tIns="0" rIns="0" bIns="0" anchor="b" anchorCtr="0">
            <a:noAutofit/>
          </a:bodyPr>
          <a:lstStyle>
            <a:lvl1pPr marL="457200" lvl="0" indent="-228600" algn="l">
              <a:lnSpc>
                <a:spcPct val="110000"/>
              </a:lnSpc>
              <a:spcBef>
                <a:spcPts val="0"/>
              </a:spcBef>
              <a:spcAft>
                <a:spcPts val="0"/>
              </a:spcAft>
              <a:buClr>
                <a:schemeClr val="dk1"/>
              </a:buClr>
              <a:buSzPts val="800"/>
              <a:buNone/>
              <a:defRPr sz="800">
                <a:solidFill>
                  <a:schemeClr val="dk1"/>
                </a:solidFill>
              </a:defRPr>
            </a:lvl1pPr>
            <a:lvl2pPr marL="914400" lvl="1" indent="-228600" algn="l">
              <a:lnSpc>
                <a:spcPct val="110000"/>
              </a:lnSpc>
              <a:spcBef>
                <a:spcPts val="0"/>
              </a:spcBef>
              <a:spcAft>
                <a:spcPts val="0"/>
              </a:spcAft>
              <a:buSzPts val="1200"/>
              <a:buNone/>
              <a:defRPr sz="1200"/>
            </a:lvl2pPr>
            <a:lvl3pPr marL="1371600" lvl="2" indent="-228600" algn="l">
              <a:lnSpc>
                <a:spcPct val="110000"/>
              </a:lnSpc>
              <a:spcBef>
                <a:spcPts val="0"/>
              </a:spcBef>
              <a:spcAft>
                <a:spcPts val="0"/>
              </a:spcAft>
              <a:buSzPts val="1000"/>
              <a:buNone/>
              <a:defRPr sz="1000"/>
            </a:lvl3pPr>
            <a:lvl4pPr marL="1828800" lvl="3" indent="-228600" algn="l">
              <a:lnSpc>
                <a:spcPct val="110000"/>
              </a:lnSpc>
              <a:spcBef>
                <a:spcPts val="0"/>
              </a:spcBef>
              <a:spcAft>
                <a:spcPts val="0"/>
              </a:spcAft>
              <a:buSzPts val="900"/>
              <a:buNone/>
              <a:defRPr sz="900"/>
            </a:lvl4pPr>
            <a:lvl5pPr marL="2286000" lvl="4" indent="-228600" algn="l">
              <a:lnSpc>
                <a:spcPct val="110000"/>
              </a:lnSpc>
              <a:spcBef>
                <a:spcPts val="0"/>
              </a:spcBef>
              <a:spcAft>
                <a:spcPts val="0"/>
              </a:spcAft>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Tree>
    <p:extLst>
      <p:ext uri="{BB962C8B-B14F-4D97-AF65-F5344CB8AC3E}">
        <p14:creationId xmlns:p14="http://schemas.microsoft.com/office/powerpoint/2010/main" val="3688425581"/>
      </p:ext>
    </p:extLst>
  </p:cSld>
  <p:clrMapOvr>
    <a:masterClrMapping/>
  </p:clrMapOvr>
  <p:extLst>
    <p:ext uri="{DCECCB84-F9BA-43D5-87BE-67443E8EF086}">
      <p15:sldGuideLst xmlns:p15="http://schemas.microsoft.com/office/powerpoint/2012/main">
        <p15:guide id="1" pos="4068">
          <p15:clr>
            <a:srgbClr val="FBAE40"/>
          </p15:clr>
        </p15:guide>
        <p15:guide id="2" pos="3612">
          <p15:clr>
            <a:srgbClr val="FBAE40"/>
          </p15:clr>
        </p15:guide>
        <p15:guide id="3" pos="429">
          <p15:clr>
            <a:srgbClr val="FBAE40"/>
          </p15:clr>
        </p15:guide>
        <p15:guide id="4" pos="7251">
          <p15:clr>
            <a:srgbClr val="FBAE40"/>
          </p15:clr>
        </p15:guide>
        <p15:guide id="5" orient="horz" pos="305">
          <p15:clr>
            <a:srgbClr val="FBAE40"/>
          </p15:clr>
        </p15:guide>
        <p15:guide id="6" orient="horz" pos="918">
          <p15:clr>
            <a:srgbClr val="FBAE40"/>
          </p15:clr>
        </p15:guide>
        <p15:guide id="7" orient="horz" pos="974">
          <p15:clr>
            <a:srgbClr val="FBAE40"/>
          </p15:clr>
        </p15:guide>
        <p15:guide id="8" orient="horz" pos="3789">
          <p15:clr>
            <a:srgbClr val="FBAE40"/>
          </p15:clr>
        </p15:guide>
        <p15:guide id="9" orient="horz" pos="414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Title and content blue">
  <p:cSld name="1_Title and content blue">
    <p:bg>
      <p:bgPr>
        <a:solidFill>
          <a:schemeClr val="dk2"/>
        </a:solidFill>
        <a:effectLst/>
      </p:bgPr>
    </p:bg>
    <p:spTree>
      <p:nvGrpSpPr>
        <p:cNvPr id="1" name="Shape 72"/>
        <p:cNvGrpSpPr/>
        <p:nvPr/>
      </p:nvGrpSpPr>
      <p:grpSpPr>
        <a:xfrm>
          <a:off x="0" y="0"/>
          <a:ext cx="0" cy="0"/>
          <a:chOff x="0" y="0"/>
          <a:chExt cx="0" cy="0"/>
        </a:xfrm>
      </p:grpSpPr>
      <p:sp>
        <p:nvSpPr>
          <p:cNvPr id="73" name="Google Shape;73;p46"/>
          <p:cNvSpPr txBox="1">
            <a:spLocks noGrp="1"/>
          </p:cNvSpPr>
          <p:nvPr>
            <p:ph type="title"/>
          </p:nvPr>
        </p:nvSpPr>
        <p:spPr>
          <a:xfrm>
            <a:off x="685800" y="486167"/>
            <a:ext cx="10820400" cy="96670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4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6"/>
          <p:cNvSpPr txBox="1">
            <a:spLocks noGrp="1"/>
          </p:cNvSpPr>
          <p:nvPr>
            <p:ph type="body" idx="1"/>
          </p:nvPr>
        </p:nvSpPr>
        <p:spPr>
          <a:xfrm>
            <a:off x="685800" y="1554480"/>
            <a:ext cx="10820400" cy="4233761"/>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lt1"/>
              </a:buClr>
              <a:buSzPts val="2400"/>
              <a:buNone/>
              <a:defRPr>
                <a:solidFill>
                  <a:schemeClr val="lt1"/>
                </a:solidFill>
              </a:defRPr>
            </a:lvl1pPr>
            <a:lvl2pPr marL="914400" lvl="1" indent="-381000" algn="l">
              <a:lnSpc>
                <a:spcPct val="110000"/>
              </a:lnSpc>
              <a:spcBef>
                <a:spcPts val="0"/>
              </a:spcBef>
              <a:spcAft>
                <a:spcPts val="0"/>
              </a:spcAft>
              <a:buSzPts val="2400"/>
              <a:buChar char="•"/>
              <a:defRPr>
                <a:solidFill>
                  <a:schemeClr val="lt1"/>
                </a:solidFill>
              </a:defRPr>
            </a:lvl2pPr>
            <a:lvl3pPr marL="1371600" lvl="2" indent="-381000" algn="l">
              <a:lnSpc>
                <a:spcPct val="110000"/>
              </a:lnSpc>
              <a:spcBef>
                <a:spcPts val="0"/>
              </a:spcBef>
              <a:spcAft>
                <a:spcPts val="0"/>
              </a:spcAft>
              <a:buSzPts val="2400"/>
              <a:buChar char="–"/>
              <a:defRPr>
                <a:solidFill>
                  <a:schemeClr val="lt1"/>
                </a:solidFill>
              </a:defRPr>
            </a:lvl3pPr>
            <a:lvl4pPr marL="1828800" lvl="3" indent="-381000" algn="l">
              <a:lnSpc>
                <a:spcPct val="110000"/>
              </a:lnSpc>
              <a:spcBef>
                <a:spcPts val="0"/>
              </a:spcBef>
              <a:spcAft>
                <a:spcPts val="0"/>
              </a:spcAft>
              <a:buSzPts val="2400"/>
              <a:buChar char="•"/>
              <a:defRPr>
                <a:solidFill>
                  <a:schemeClr val="lt1"/>
                </a:solidFill>
              </a:defRPr>
            </a:lvl4pPr>
            <a:lvl5pPr marL="2286000" lvl="4" indent="-381000" algn="l">
              <a:lnSpc>
                <a:spcPct val="110000"/>
              </a:lnSpc>
              <a:spcBef>
                <a:spcPts val="0"/>
              </a:spcBef>
              <a:spcAft>
                <a:spcPts val="0"/>
              </a:spcAft>
              <a:buSzPts val="2400"/>
              <a:buChar char="–"/>
              <a:defRPr>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46"/>
          <p:cNvSpPr txBox="1"/>
          <p:nvPr/>
        </p:nvSpPr>
        <p:spPr>
          <a:xfrm>
            <a:off x="11430000" y="6460625"/>
            <a:ext cx="527049" cy="153888"/>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chemeClr val="lt1"/>
                </a:solidFill>
                <a:latin typeface="Arial"/>
                <a:ea typeface="Arial"/>
                <a:cs typeface="Arial"/>
                <a:sym typeface="Arial"/>
              </a:rPr>
              <a:t>‹#›</a:t>
            </a:fld>
            <a:endParaRPr sz="1000" b="0" i="0" u="none" strike="noStrike" cap="none">
              <a:solidFill>
                <a:schemeClr val="lt1"/>
              </a:solidFill>
              <a:latin typeface="Arial"/>
              <a:ea typeface="Arial"/>
              <a:cs typeface="Arial"/>
              <a:sym typeface="Arial"/>
            </a:endParaRPr>
          </a:p>
        </p:txBody>
      </p:sp>
      <p:sp>
        <p:nvSpPr>
          <p:cNvPr id="76" name="Google Shape;76;p46"/>
          <p:cNvSpPr txBox="1">
            <a:spLocks noGrp="1"/>
          </p:cNvSpPr>
          <p:nvPr>
            <p:ph type="body" idx="2"/>
          </p:nvPr>
        </p:nvSpPr>
        <p:spPr>
          <a:xfrm>
            <a:off x="2743200" y="6255014"/>
            <a:ext cx="6949440" cy="355272"/>
          </a:xfrm>
          <a:prstGeom prst="rect">
            <a:avLst/>
          </a:prstGeom>
          <a:noFill/>
          <a:ln>
            <a:noFill/>
          </a:ln>
        </p:spPr>
        <p:txBody>
          <a:bodyPr spcFirstLastPara="1" wrap="square" lIns="0" tIns="0" rIns="0" bIns="0" anchor="b" anchorCtr="0">
            <a:noAutofit/>
          </a:bodyPr>
          <a:lstStyle>
            <a:lvl1pPr marL="457200" lvl="0" indent="-228600" algn="l">
              <a:lnSpc>
                <a:spcPct val="110000"/>
              </a:lnSpc>
              <a:spcBef>
                <a:spcPts val="0"/>
              </a:spcBef>
              <a:spcAft>
                <a:spcPts val="0"/>
              </a:spcAft>
              <a:buClr>
                <a:schemeClr val="lt1"/>
              </a:buClr>
              <a:buSzPts val="800"/>
              <a:buNone/>
              <a:defRPr sz="800">
                <a:solidFill>
                  <a:schemeClr val="lt1"/>
                </a:solidFill>
              </a:defRPr>
            </a:lvl1pPr>
            <a:lvl2pPr marL="914400" lvl="1" indent="-228600" algn="l">
              <a:lnSpc>
                <a:spcPct val="110000"/>
              </a:lnSpc>
              <a:spcBef>
                <a:spcPts val="0"/>
              </a:spcBef>
              <a:spcAft>
                <a:spcPts val="0"/>
              </a:spcAft>
              <a:buSzPts val="1200"/>
              <a:buNone/>
              <a:defRPr sz="1200"/>
            </a:lvl2pPr>
            <a:lvl3pPr marL="1371600" lvl="2" indent="-228600" algn="l">
              <a:lnSpc>
                <a:spcPct val="110000"/>
              </a:lnSpc>
              <a:spcBef>
                <a:spcPts val="0"/>
              </a:spcBef>
              <a:spcAft>
                <a:spcPts val="0"/>
              </a:spcAft>
              <a:buSzPts val="1000"/>
              <a:buNone/>
              <a:defRPr sz="1000"/>
            </a:lvl3pPr>
            <a:lvl4pPr marL="1828800" lvl="3" indent="-228600" algn="l">
              <a:lnSpc>
                <a:spcPct val="110000"/>
              </a:lnSpc>
              <a:spcBef>
                <a:spcPts val="0"/>
              </a:spcBef>
              <a:spcAft>
                <a:spcPts val="0"/>
              </a:spcAft>
              <a:buSzPts val="900"/>
              <a:buNone/>
              <a:defRPr sz="900"/>
            </a:lvl4pPr>
            <a:lvl5pPr marL="2286000" lvl="4" indent="-228600" algn="l">
              <a:lnSpc>
                <a:spcPct val="110000"/>
              </a:lnSpc>
              <a:spcBef>
                <a:spcPts val="0"/>
              </a:spcBef>
              <a:spcAft>
                <a:spcPts val="0"/>
              </a:spcAft>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pic>
        <p:nvPicPr>
          <p:cNvPr id="77" name="Google Shape;77;p46" descr="Logo&#10;&#10;Description automatically generated"/>
          <p:cNvPicPr preferRelativeResize="0"/>
          <p:nvPr/>
        </p:nvPicPr>
        <p:blipFill rotWithShape="1">
          <a:blip r:embed="rId2">
            <a:alphaModFix/>
          </a:blip>
          <a:srcRect/>
          <a:stretch/>
        </p:blipFill>
        <p:spPr>
          <a:xfrm>
            <a:off x="676655" y="6076883"/>
            <a:ext cx="1445349" cy="533403"/>
          </a:xfrm>
          <a:prstGeom prst="rect">
            <a:avLst/>
          </a:prstGeom>
          <a:noFill/>
          <a:ln>
            <a:noFill/>
          </a:ln>
        </p:spPr>
      </p:pic>
      <p:pic>
        <p:nvPicPr>
          <p:cNvPr id="78" name="Google Shape;78;p46" descr="A black and white logo&#10;&#10;Description automatically generated with low confidence"/>
          <p:cNvPicPr preferRelativeResize="0"/>
          <p:nvPr/>
        </p:nvPicPr>
        <p:blipFill rotWithShape="1">
          <a:blip r:embed="rId3">
            <a:alphaModFix/>
          </a:blip>
          <a:srcRect/>
          <a:stretch/>
        </p:blipFill>
        <p:spPr>
          <a:xfrm>
            <a:off x="9960864" y="6171555"/>
            <a:ext cx="1554480" cy="344058"/>
          </a:xfrm>
          <a:prstGeom prst="rect">
            <a:avLst/>
          </a:prstGeom>
          <a:noFill/>
          <a:ln>
            <a:noFill/>
          </a:ln>
        </p:spPr>
      </p:pic>
    </p:spTree>
    <p:extLst>
      <p:ext uri="{BB962C8B-B14F-4D97-AF65-F5344CB8AC3E}">
        <p14:creationId xmlns:p14="http://schemas.microsoft.com/office/powerpoint/2010/main" val="1591689208"/>
      </p:ext>
    </p:extLst>
  </p:cSld>
  <p:clrMapOvr>
    <a:masterClrMapping/>
  </p:clrMapOvr>
  <p:extLst>
    <p:ext uri="{DCECCB84-F9BA-43D5-87BE-67443E8EF086}">
      <p15:sldGuideLst xmlns:p15="http://schemas.microsoft.com/office/powerpoint/2012/main">
        <p15:guide id="1" orient="horz" pos="304">
          <p15:clr>
            <a:srgbClr val="FBAE40"/>
          </p15:clr>
        </p15:guide>
        <p15:guide id="2" orient="horz" pos="916">
          <p15:clr>
            <a:srgbClr val="FBAE40"/>
          </p15:clr>
        </p15:guide>
        <p15:guide id="3" orient="horz" pos="974">
          <p15:clr>
            <a:srgbClr val="FBAE40"/>
          </p15:clr>
        </p15:guide>
        <p15:guide id="4" orient="horz" pos="3792">
          <p15:clr>
            <a:srgbClr val="FBAE40"/>
          </p15:clr>
        </p15:guide>
        <p15:guide id="5" pos="430">
          <p15:clr>
            <a:srgbClr val="FBAE40"/>
          </p15:clr>
        </p15:guide>
        <p15:guide id="6" pos="7251">
          <p15:clr>
            <a:srgbClr val="FBAE40"/>
          </p15:clr>
        </p15:guide>
        <p15:guide id="7" orient="horz" pos="414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Divider light blue">
  <p:cSld name="2_Divider light blue">
    <p:bg>
      <p:bgPr>
        <a:solidFill>
          <a:schemeClr val="lt2"/>
        </a:solidFill>
        <a:effectLst/>
      </p:bgPr>
    </p:bg>
    <p:spTree>
      <p:nvGrpSpPr>
        <p:cNvPr id="1" name="Shape 55"/>
        <p:cNvGrpSpPr/>
        <p:nvPr/>
      </p:nvGrpSpPr>
      <p:grpSpPr>
        <a:xfrm>
          <a:off x="0" y="0"/>
          <a:ext cx="0" cy="0"/>
          <a:chOff x="0" y="0"/>
          <a:chExt cx="0" cy="0"/>
        </a:xfrm>
      </p:grpSpPr>
      <p:sp>
        <p:nvSpPr>
          <p:cNvPr id="56" name="Google Shape;56;p43"/>
          <p:cNvSpPr txBox="1">
            <a:spLocks noGrp="1"/>
          </p:cNvSpPr>
          <p:nvPr>
            <p:ph type="title"/>
          </p:nvPr>
        </p:nvSpPr>
        <p:spPr>
          <a:xfrm>
            <a:off x="763059" y="1411287"/>
            <a:ext cx="7315200" cy="237744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2"/>
              </a:buClr>
              <a:buSzPts val="7200"/>
              <a:buFont typeface="Arial"/>
              <a:buNone/>
              <a:defRPr sz="7200" b="0" cap="none">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43"/>
          <p:cNvSpPr txBox="1">
            <a:spLocks noGrp="1"/>
          </p:cNvSpPr>
          <p:nvPr>
            <p:ph type="body" idx="1"/>
          </p:nvPr>
        </p:nvSpPr>
        <p:spPr>
          <a:xfrm>
            <a:off x="763588" y="3789363"/>
            <a:ext cx="10136187" cy="1462087"/>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2"/>
              </a:buClr>
              <a:buSzPts val="3600"/>
              <a:buNone/>
              <a:defRPr sz="3600">
                <a:solidFill>
                  <a:schemeClr val="dk2"/>
                </a:solidFill>
              </a:defRPr>
            </a:lvl1pPr>
            <a:lvl2pPr marL="914400" lvl="1" indent="-342900" algn="l">
              <a:lnSpc>
                <a:spcPct val="110000"/>
              </a:lnSpc>
              <a:spcBef>
                <a:spcPts val="0"/>
              </a:spcBef>
              <a:spcAft>
                <a:spcPts val="0"/>
              </a:spcAft>
              <a:buSzPts val="1800"/>
              <a:buChar char="•"/>
              <a:defRPr/>
            </a:lvl2pPr>
            <a:lvl3pPr marL="1371600" lvl="2" indent="-342900" algn="l">
              <a:lnSpc>
                <a:spcPct val="110000"/>
              </a:lnSpc>
              <a:spcBef>
                <a:spcPts val="0"/>
              </a:spcBef>
              <a:spcAft>
                <a:spcPts val="0"/>
              </a:spcAft>
              <a:buSzPts val="1800"/>
              <a:buChar char="–"/>
              <a:defRPr/>
            </a:lvl3pPr>
            <a:lvl4pPr marL="1828800" lvl="3" indent="-342900" algn="l">
              <a:lnSpc>
                <a:spcPct val="110000"/>
              </a:lnSpc>
              <a:spcBef>
                <a:spcPts val="0"/>
              </a:spcBef>
              <a:spcAft>
                <a:spcPts val="0"/>
              </a:spcAft>
              <a:buSzPts val="1800"/>
              <a:buChar char="•"/>
              <a:defRPr/>
            </a:lvl4pPr>
            <a:lvl5pPr marL="2286000" lvl="4" indent="-342900" algn="l">
              <a:lnSpc>
                <a:spcPct val="110000"/>
              </a:lnSpc>
              <a:spcBef>
                <a:spcPts val="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58" name="Google Shape;58;p43"/>
          <p:cNvPicPr preferRelativeResize="0"/>
          <p:nvPr/>
        </p:nvPicPr>
        <p:blipFill rotWithShape="1">
          <a:blip r:embed="rId2">
            <a:alphaModFix/>
          </a:blip>
          <a:srcRect/>
          <a:stretch/>
        </p:blipFill>
        <p:spPr>
          <a:xfrm>
            <a:off x="685800" y="6089238"/>
            <a:ext cx="1423325" cy="525275"/>
          </a:xfrm>
          <a:prstGeom prst="rect">
            <a:avLst/>
          </a:prstGeom>
          <a:noFill/>
          <a:ln>
            <a:noFill/>
          </a:ln>
        </p:spPr>
      </p:pic>
      <p:pic>
        <p:nvPicPr>
          <p:cNvPr id="59" name="Google Shape;59;p43" descr="Logo&#10;&#10;Description automatically generated"/>
          <p:cNvPicPr preferRelativeResize="0"/>
          <p:nvPr/>
        </p:nvPicPr>
        <p:blipFill rotWithShape="1">
          <a:blip r:embed="rId3">
            <a:alphaModFix/>
          </a:blip>
          <a:srcRect/>
          <a:stretch/>
        </p:blipFill>
        <p:spPr>
          <a:xfrm>
            <a:off x="9951720" y="6183823"/>
            <a:ext cx="1554480" cy="336104"/>
          </a:xfrm>
          <a:prstGeom prst="rect">
            <a:avLst/>
          </a:prstGeom>
          <a:noFill/>
          <a:ln>
            <a:noFill/>
          </a:ln>
        </p:spPr>
      </p:pic>
    </p:spTree>
    <p:extLst>
      <p:ext uri="{BB962C8B-B14F-4D97-AF65-F5344CB8AC3E}">
        <p14:creationId xmlns:p14="http://schemas.microsoft.com/office/powerpoint/2010/main" val="1497103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3">
            <a:extLst>
              <a:ext uri="{FF2B5EF4-FFF2-40B4-BE49-F238E27FC236}">
                <a16:creationId xmlns:a16="http://schemas.microsoft.com/office/drawing/2014/main" id="{DDC9BB1A-AC70-D244-A34D-284FE1D902F7}"/>
              </a:ext>
            </a:extLst>
          </p:cNvPr>
          <p:cNvSpPr>
            <a:spLocks noGrp="1"/>
          </p:cNvSpPr>
          <p:nvPr>
            <p:ph type="body" sz="half" idx="2" hasCustomPrompt="1"/>
          </p:nvPr>
        </p:nvSpPr>
        <p:spPr>
          <a:xfrm>
            <a:off x="2743200" y="6255014"/>
            <a:ext cx="6949440" cy="355272"/>
          </a:xfrm>
        </p:spPr>
        <p:txBody>
          <a:bodyPr anchor="b"/>
          <a:lstStyle>
            <a:lvl1pPr marL="0" indent="0">
              <a:buNone/>
              <a:defRPr sz="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footnote or delete if not using</a:t>
            </a:r>
          </a:p>
        </p:txBody>
      </p:sp>
      <p:sp>
        <p:nvSpPr>
          <p:cNvPr id="4" name="Title 3">
            <a:extLst>
              <a:ext uri="{FF2B5EF4-FFF2-40B4-BE49-F238E27FC236}">
                <a16:creationId xmlns:a16="http://schemas.microsoft.com/office/drawing/2014/main" id="{DEF5FC9D-25EF-E44C-9CF9-C110B83417B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78031005"/>
      </p:ext>
    </p:extLst>
  </p:cSld>
  <p:clrMapOvr>
    <a:masterClrMapping/>
  </p:clrMapOvr>
  <p:extLst>
    <p:ext uri="{DCECCB84-F9BA-43D5-87BE-67443E8EF086}">
      <p15:sldGuideLst xmlns:p15="http://schemas.microsoft.com/office/powerpoint/2012/main">
        <p15:guide id="1" pos="430">
          <p15:clr>
            <a:srgbClr val="FBAE40"/>
          </p15:clr>
        </p15:guide>
        <p15:guide id="2" pos="7248">
          <p15:clr>
            <a:srgbClr val="FBAE40"/>
          </p15:clr>
        </p15:guide>
        <p15:guide id="4" orient="horz" pos="974">
          <p15:clr>
            <a:srgbClr val="FBAE40"/>
          </p15:clr>
        </p15:guide>
        <p15:guide id="5" orient="horz" pos="916">
          <p15:clr>
            <a:srgbClr val="FBAE40"/>
          </p15:clr>
        </p15:guide>
        <p15:guide id="6" orient="horz" pos="305">
          <p15:clr>
            <a:srgbClr val="FBAE40"/>
          </p15:clr>
        </p15:guide>
        <p15:guide id="7" orient="horz" pos="3792">
          <p15:clr>
            <a:srgbClr val="FBAE40"/>
          </p15:clr>
        </p15:guide>
        <p15:guide id="9" orient="horz" pos="414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lu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85800" y="1554480"/>
            <a:ext cx="10820400" cy="423376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a:extLst>
              <a:ext uri="{FF2B5EF4-FFF2-40B4-BE49-F238E27FC236}">
                <a16:creationId xmlns:a16="http://schemas.microsoft.com/office/drawing/2014/main" id="{3D5912A0-2096-8547-ACCA-E84C356C065B}"/>
              </a:ext>
            </a:extLst>
          </p:cNvPr>
          <p:cNvSpPr txBox="1"/>
          <p:nvPr userDrawn="1"/>
        </p:nvSpPr>
        <p:spPr>
          <a:xfrm>
            <a:off x="11430000" y="6460625"/>
            <a:ext cx="527049" cy="153888"/>
          </a:xfrm>
          <a:prstGeom prst="rect">
            <a:avLst/>
          </a:prstGeom>
          <a:noFill/>
        </p:spPr>
        <p:txBody>
          <a:bodyPr wrap="square" lIns="0" tIns="0" rIns="0" bIns="0" rtlCol="0">
            <a:spAutoFit/>
          </a:bodyPr>
          <a:lstStyle/>
          <a:p>
            <a:pPr algn="r"/>
            <a:fld id="{84B776E8-6F0A-4B47-BBB8-2D0E19A0C3AC}" type="slidenum">
              <a:rPr lang="en-US" sz="1000" smtClean="0">
                <a:solidFill>
                  <a:schemeClr val="bg1"/>
                </a:solidFill>
              </a:rPr>
              <a:pPr algn="r"/>
              <a:t>‹#›</a:t>
            </a:fld>
            <a:endParaRPr lang="en-US" sz="1000" dirty="0">
              <a:solidFill>
                <a:schemeClr val="bg1"/>
              </a:solidFill>
            </a:endParaRPr>
          </a:p>
        </p:txBody>
      </p:sp>
      <p:sp>
        <p:nvSpPr>
          <p:cNvPr id="7" name="Text Placeholder 3">
            <a:extLst>
              <a:ext uri="{FF2B5EF4-FFF2-40B4-BE49-F238E27FC236}">
                <a16:creationId xmlns:a16="http://schemas.microsoft.com/office/drawing/2014/main" id="{C2ECBA4B-6198-5D4F-A9C6-90701BABD074}"/>
              </a:ext>
            </a:extLst>
          </p:cNvPr>
          <p:cNvSpPr>
            <a:spLocks noGrp="1"/>
          </p:cNvSpPr>
          <p:nvPr>
            <p:ph type="body" sz="half" idx="2" hasCustomPrompt="1"/>
          </p:nvPr>
        </p:nvSpPr>
        <p:spPr>
          <a:xfrm>
            <a:off x="2743200" y="6255014"/>
            <a:ext cx="6949440" cy="355272"/>
          </a:xfrm>
        </p:spPr>
        <p:txBody>
          <a:bodyPr anchor="b"/>
          <a:lstStyle>
            <a:lvl1pPr marL="0" indent="0">
              <a:buNone/>
              <a:defRPr sz="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footnote or delete if not using</a:t>
            </a:r>
          </a:p>
        </p:txBody>
      </p:sp>
      <p:pic>
        <p:nvPicPr>
          <p:cNvPr id="5" name="Picture 4" descr="Logo&#10;&#10;Description automatically generated">
            <a:extLst>
              <a:ext uri="{FF2B5EF4-FFF2-40B4-BE49-F238E27FC236}">
                <a16:creationId xmlns:a16="http://schemas.microsoft.com/office/drawing/2014/main" id="{6179E91C-EA2A-EE4B-8F2E-F744CD71DB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6655" y="6076883"/>
            <a:ext cx="1445349" cy="533403"/>
          </a:xfrm>
          <a:prstGeom prst="rect">
            <a:avLst/>
          </a:prstGeom>
        </p:spPr>
      </p:pic>
      <p:pic>
        <p:nvPicPr>
          <p:cNvPr id="10" name="Picture 9">
            <a:extLst>
              <a:ext uri="{FF2B5EF4-FFF2-40B4-BE49-F238E27FC236}">
                <a16:creationId xmlns:a16="http://schemas.microsoft.com/office/drawing/2014/main" id="{BA755911-C30E-FD48-8F18-928EEC36179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05367" y="6245352"/>
            <a:ext cx="1531289" cy="330098"/>
          </a:xfrm>
          <a:prstGeom prst="rect">
            <a:avLst/>
          </a:prstGeom>
        </p:spPr>
      </p:pic>
    </p:spTree>
    <p:extLst>
      <p:ext uri="{BB962C8B-B14F-4D97-AF65-F5344CB8AC3E}">
        <p14:creationId xmlns:p14="http://schemas.microsoft.com/office/powerpoint/2010/main" val="309927765"/>
      </p:ext>
    </p:extLst>
  </p:cSld>
  <p:clrMapOvr>
    <a:masterClrMapping/>
  </p:clrMapOvr>
  <p:extLst>
    <p:ext uri="{DCECCB84-F9BA-43D5-87BE-67443E8EF086}">
      <p15:sldGuideLst xmlns:p15="http://schemas.microsoft.com/office/powerpoint/2012/main">
        <p15:guide id="1" orient="horz" pos="304">
          <p15:clr>
            <a:srgbClr val="FBAE40"/>
          </p15:clr>
        </p15:guide>
        <p15:guide id="2" orient="horz" pos="916">
          <p15:clr>
            <a:srgbClr val="FBAE40"/>
          </p15:clr>
        </p15:guide>
        <p15:guide id="3" orient="horz" pos="974">
          <p15:clr>
            <a:srgbClr val="FBAE40"/>
          </p15:clr>
        </p15:guide>
        <p15:guide id="4" orient="horz" pos="3792">
          <p15:clr>
            <a:srgbClr val="FBAE40"/>
          </p15:clr>
        </p15:guide>
        <p15:guide id="6" pos="430">
          <p15:clr>
            <a:srgbClr val="FBAE40"/>
          </p15:clr>
        </p15:guide>
        <p15:guide id="7" pos="7251">
          <p15:clr>
            <a:srgbClr val="FBAE40"/>
          </p15:clr>
        </p15:guide>
        <p15:guide id="8" orient="horz" pos="41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29594908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685800" y="486167"/>
            <a:ext cx="10820400" cy="966701"/>
          </a:xfrm>
        </p:spPr>
        <p:txBody>
          <a:bodyPr/>
          <a:lstStyle/>
          <a:p>
            <a:r>
              <a:rPr lang="en-US"/>
              <a:t>Click to edit Master title style</a:t>
            </a:r>
          </a:p>
        </p:txBody>
      </p:sp>
      <p:sp>
        <p:nvSpPr>
          <p:cNvPr id="3" name="Content Placeholder 2"/>
          <p:cNvSpPr>
            <a:spLocks noGrp="1"/>
          </p:cNvSpPr>
          <p:nvPr>
            <p:ph sz="half" idx="1"/>
          </p:nvPr>
        </p:nvSpPr>
        <p:spPr>
          <a:xfrm>
            <a:off x="685800" y="1554480"/>
            <a:ext cx="5048250" cy="4269271"/>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7950" y="1554480"/>
            <a:ext cx="5048250" cy="4269271"/>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a:extLst>
              <a:ext uri="{FF2B5EF4-FFF2-40B4-BE49-F238E27FC236}">
                <a16:creationId xmlns:a16="http://schemas.microsoft.com/office/drawing/2014/main" id="{4708020E-DEAF-844C-846B-6B06F69D7C6F}"/>
              </a:ext>
            </a:extLst>
          </p:cNvPr>
          <p:cNvSpPr>
            <a:spLocks noGrp="1"/>
          </p:cNvSpPr>
          <p:nvPr>
            <p:ph type="body" sz="half" idx="10" hasCustomPrompt="1"/>
          </p:nvPr>
        </p:nvSpPr>
        <p:spPr>
          <a:xfrm>
            <a:off x="2743200" y="6255014"/>
            <a:ext cx="6953250" cy="355272"/>
          </a:xfrm>
        </p:spPr>
        <p:txBody>
          <a:bodyPr anchor="b"/>
          <a:lstStyle>
            <a:lvl1pPr marL="0" indent="0">
              <a:buNone/>
              <a:defRPr sz="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footnote or delete if not using</a:t>
            </a:r>
          </a:p>
        </p:txBody>
      </p:sp>
    </p:spTree>
    <p:extLst>
      <p:ext uri="{BB962C8B-B14F-4D97-AF65-F5344CB8AC3E}">
        <p14:creationId xmlns:p14="http://schemas.microsoft.com/office/powerpoint/2010/main" val="134117678"/>
      </p:ext>
    </p:extLst>
  </p:cSld>
  <p:clrMapOvr>
    <a:masterClrMapping/>
  </p:clrMapOvr>
  <p:extLst>
    <p:ext uri="{DCECCB84-F9BA-43D5-87BE-67443E8EF086}">
      <p15:sldGuideLst xmlns:p15="http://schemas.microsoft.com/office/powerpoint/2012/main">
        <p15:guide id="1" pos="3612" userDrawn="1">
          <p15:clr>
            <a:srgbClr val="FBAE40"/>
          </p15:clr>
        </p15:guide>
        <p15:guide id="2" pos="4068" userDrawn="1">
          <p15:clr>
            <a:srgbClr val="FBAE40"/>
          </p15:clr>
        </p15:guide>
        <p15:guide id="3" pos="430" userDrawn="1">
          <p15:clr>
            <a:srgbClr val="FBAE40"/>
          </p15:clr>
        </p15:guide>
        <p15:guide id="4" pos="7251" userDrawn="1">
          <p15:clr>
            <a:srgbClr val="FBAE40"/>
          </p15:clr>
        </p15:guide>
        <p15:guide id="5" orient="horz" pos="304" userDrawn="1">
          <p15:clr>
            <a:srgbClr val="FBAE40"/>
          </p15:clr>
        </p15:guide>
        <p15:guide id="6" orient="horz" pos="916" userDrawn="1">
          <p15:clr>
            <a:srgbClr val="FBAE40"/>
          </p15:clr>
        </p15:guide>
        <p15:guide id="7" orient="horz" pos="974" userDrawn="1">
          <p15:clr>
            <a:srgbClr val="FBAE40"/>
          </p15:clr>
        </p15:guide>
        <p15:guide id="8" orient="horz" pos="3789" userDrawn="1">
          <p15:clr>
            <a:srgbClr val="FBAE40"/>
          </p15:clr>
        </p15:guide>
        <p15:guide id="10" orient="horz" pos="414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32877572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685800" y="486167"/>
            <a:ext cx="10820400" cy="966701"/>
          </a:xfrm>
        </p:spPr>
        <p:txBody>
          <a:bodyPr/>
          <a:lstStyle>
            <a:lvl1pPr>
              <a:defRPr>
                <a:solidFill>
                  <a:schemeClr val="accent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85800" y="1554480"/>
            <a:ext cx="5048250" cy="4295904"/>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7950" y="1554480"/>
            <a:ext cx="5048250" cy="4295904"/>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a:extLst>
              <a:ext uri="{FF2B5EF4-FFF2-40B4-BE49-F238E27FC236}">
                <a16:creationId xmlns:a16="http://schemas.microsoft.com/office/drawing/2014/main" id="{4708020E-DEAF-844C-846B-6B06F69D7C6F}"/>
              </a:ext>
            </a:extLst>
          </p:cNvPr>
          <p:cNvSpPr>
            <a:spLocks noGrp="1"/>
          </p:cNvSpPr>
          <p:nvPr>
            <p:ph type="body" sz="half" idx="10" hasCustomPrompt="1"/>
          </p:nvPr>
        </p:nvSpPr>
        <p:spPr>
          <a:xfrm>
            <a:off x="2743200" y="6255014"/>
            <a:ext cx="6953250" cy="355272"/>
          </a:xfrm>
        </p:spPr>
        <p:txBody>
          <a:bodyPr anchor="b"/>
          <a:lstStyle>
            <a:lvl1pPr marL="0" indent="0">
              <a:buNone/>
              <a:defRPr sz="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footnote or delete if not using</a:t>
            </a:r>
          </a:p>
        </p:txBody>
      </p:sp>
    </p:spTree>
    <p:extLst>
      <p:ext uri="{BB962C8B-B14F-4D97-AF65-F5344CB8AC3E}">
        <p14:creationId xmlns:p14="http://schemas.microsoft.com/office/powerpoint/2010/main" val="1963064450"/>
      </p:ext>
    </p:extLst>
  </p:cSld>
  <p:clrMapOvr>
    <a:masterClrMapping/>
  </p:clrMapOvr>
  <p:extLst>
    <p:ext uri="{DCECCB84-F9BA-43D5-87BE-67443E8EF086}">
      <p15:sldGuideLst xmlns:p15="http://schemas.microsoft.com/office/powerpoint/2012/main">
        <p15:guide id="1" pos="3612">
          <p15:clr>
            <a:srgbClr val="FBAE40"/>
          </p15:clr>
        </p15:guide>
        <p15:guide id="2" pos="4068">
          <p15:clr>
            <a:srgbClr val="FBAE40"/>
          </p15:clr>
        </p15:guide>
        <p15:guide id="3" pos="430">
          <p15:clr>
            <a:srgbClr val="FBAE40"/>
          </p15:clr>
        </p15:guide>
        <p15:guide id="4" pos="7251">
          <p15:clr>
            <a:srgbClr val="FBAE40"/>
          </p15:clr>
        </p15:guide>
        <p15:guide id="5" orient="horz" pos="304">
          <p15:clr>
            <a:srgbClr val="FBAE40"/>
          </p15:clr>
        </p15:guide>
        <p15:guide id="6" orient="horz" pos="916">
          <p15:clr>
            <a:srgbClr val="FBAE40"/>
          </p15:clr>
        </p15:guide>
        <p15:guide id="7" orient="horz" pos="974">
          <p15:clr>
            <a:srgbClr val="FBAE40"/>
          </p15:clr>
        </p15:guide>
        <p15:guide id="8" orient="horz" pos="3789">
          <p15:clr>
            <a:srgbClr val="FBAE40"/>
          </p15:clr>
        </p15:guide>
        <p15:guide id="10" orient="horz" pos="414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wo content blue">
    <p:bg>
      <p:bgPr>
        <a:solidFill>
          <a:schemeClr val="tx2"/>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31210519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685800" y="486167"/>
            <a:ext cx="10820400" cy="966701"/>
          </a:xfr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685800" y="1554480"/>
            <a:ext cx="5048250" cy="4224883"/>
          </a:xfrm>
        </p:spPr>
        <p:txBody>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7950" y="1554480"/>
            <a:ext cx="5048250" cy="4224884"/>
          </a:xfrm>
        </p:spPr>
        <p:txBody>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
            <a:extLst>
              <a:ext uri="{FF2B5EF4-FFF2-40B4-BE49-F238E27FC236}">
                <a16:creationId xmlns:a16="http://schemas.microsoft.com/office/drawing/2014/main" id="{DA49326E-611B-9141-A285-4871899E6BDD}"/>
              </a:ext>
            </a:extLst>
          </p:cNvPr>
          <p:cNvSpPr>
            <a:spLocks noGrp="1"/>
          </p:cNvSpPr>
          <p:nvPr>
            <p:ph type="body" sz="half" idx="10" hasCustomPrompt="1"/>
          </p:nvPr>
        </p:nvSpPr>
        <p:spPr>
          <a:xfrm>
            <a:off x="2743200" y="6255014"/>
            <a:ext cx="6953250" cy="355272"/>
          </a:xfrm>
        </p:spPr>
        <p:txBody>
          <a:bodyPr anchor="b"/>
          <a:lstStyle>
            <a:lvl1pPr marL="0" indent="0">
              <a:buNone/>
              <a:defRPr sz="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footnote or delete if not using</a:t>
            </a:r>
          </a:p>
        </p:txBody>
      </p:sp>
      <p:sp>
        <p:nvSpPr>
          <p:cNvPr id="12" name="TextBox 11">
            <a:extLst>
              <a:ext uri="{FF2B5EF4-FFF2-40B4-BE49-F238E27FC236}">
                <a16:creationId xmlns:a16="http://schemas.microsoft.com/office/drawing/2014/main" id="{BF4E733E-AB5F-8647-9DEF-DAF91768AC0F}"/>
              </a:ext>
            </a:extLst>
          </p:cNvPr>
          <p:cNvSpPr txBox="1"/>
          <p:nvPr userDrawn="1"/>
        </p:nvSpPr>
        <p:spPr>
          <a:xfrm>
            <a:off x="11430000" y="6460625"/>
            <a:ext cx="527049" cy="153888"/>
          </a:xfrm>
          <a:prstGeom prst="rect">
            <a:avLst/>
          </a:prstGeom>
          <a:noFill/>
        </p:spPr>
        <p:txBody>
          <a:bodyPr wrap="square" lIns="0" tIns="0" rIns="0" bIns="0" rtlCol="0">
            <a:spAutoFit/>
          </a:bodyPr>
          <a:lstStyle/>
          <a:p>
            <a:pPr algn="r"/>
            <a:fld id="{84B776E8-6F0A-4B47-BBB8-2D0E19A0C3AC}" type="slidenum">
              <a:rPr lang="en-US" sz="1000" smtClean="0">
                <a:solidFill>
                  <a:schemeClr val="bg1"/>
                </a:solidFill>
              </a:rPr>
              <a:pPr algn="r"/>
              <a:t>‹#›</a:t>
            </a:fld>
            <a:endParaRPr lang="en-US" sz="1000" dirty="0">
              <a:solidFill>
                <a:schemeClr val="bg1"/>
              </a:solidFill>
            </a:endParaRPr>
          </a:p>
        </p:txBody>
      </p:sp>
      <p:pic>
        <p:nvPicPr>
          <p:cNvPr id="6" name="Picture 5">
            <a:extLst>
              <a:ext uri="{FF2B5EF4-FFF2-40B4-BE49-F238E27FC236}">
                <a16:creationId xmlns:a16="http://schemas.microsoft.com/office/drawing/2014/main" id="{0A04F0CD-F17C-C34F-AE2B-4564FE91770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76656" y="6076883"/>
            <a:ext cx="1445349" cy="533403"/>
          </a:xfrm>
          <a:prstGeom prst="rect">
            <a:avLst/>
          </a:prstGeom>
        </p:spPr>
      </p:pic>
      <p:pic>
        <p:nvPicPr>
          <p:cNvPr id="14" name="Picture 13">
            <a:extLst>
              <a:ext uri="{FF2B5EF4-FFF2-40B4-BE49-F238E27FC236}">
                <a16:creationId xmlns:a16="http://schemas.microsoft.com/office/drawing/2014/main" id="{C1F0D6F0-6273-3448-960C-B5316E5F1F1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005367" y="6245352"/>
            <a:ext cx="1531289" cy="330098"/>
          </a:xfrm>
          <a:prstGeom prst="rect">
            <a:avLst/>
          </a:prstGeom>
        </p:spPr>
      </p:pic>
    </p:spTree>
    <p:extLst>
      <p:ext uri="{BB962C8B-B14F-4D97-AF65-F5344CB8AC3E}">
        <p14:creationId xmlns:p14="http://schemas.microsoft.com/office/powerpoint/2010/main" val="3202611437"/>
      </p:ext>
    </p:extLst>
  </p:cSld>
  <p:clrMapOvr>
    <a:masterClrMapping/>
  </p:clrMapOvr>
  <p:extLst>
    <p:ext uri="{DCECCB84-F9BA-43D5-87BE-67443E8EF086}">
      <p15:sldGuideLst xmlns:p15="http://schemas.microsoft.com/office/powerpoint/2012/main">
        <p15:guide id="1" pos="3612">
          <p15:clr>
            <a:srgbClr val="FBAE40"/>
          </p15:clr>
        </p15:guide>
        <p15:guide id="2" pos="4068">
          <p15:clr>
            <a:srgbClr val="FBAE40"/>
          </p15:clr>
        </p15:guide>
        <p15:guide id="3" pos="428">
          <p15:clr>
            <a:srgbClr val="FBAE40"/>
          </p15:clr>
        </p15:guide>
        <p15:guide id="4" pos="7251">
          <p15:clr>
            <a:srgbClr val="FBAE40"/>
          </p15:clr>
        </p15:guide>
        <p15:guide id="5" orient="horz" pos="916">
          <p15:clr>
            <a:srgbClr val="FBAE40"/>
          </p15:clr>
        </p15:guide>
        <p15:guide id="6" orient="horz" pos="304">
          <p15:clr>
            <a:srgbClr val="FBAE40"/>
          </p15:clr>
        </p15:guide>
        <p15:guide id="7" orient="horz" pos="974">
          <p15:clr>
            <a:srgbClr val="FBAE40"/>
          </p15:clr>
        </p15:guide>
        <p15:guide id="9" orient="horz" pos="3792">
          <p15:clr>
            <a:srgbClr val="FBAE40"/>
          </p15:clr>
        </p15:guide>
        <p15:guide id="10" orient="horz" pos="414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25591562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685800" y="486167"/>
            <a:ext cx="10820400" cy="966701"/>
          </a:xfrm>
        </p:spPr>
        <p:txBody>
          <a:bodyPr/>
          <a:lstStyle/>
          <a:p>
            <a:r>
              <a:rPr lang="en-US"/>
              <a:t>Click to edit Master title style</a:t>
            </a:r>
          </a:p>
        </p:txBody>
      </p:sp>
      <p:sp>
        <p:nvSpPr>
          <p:cNvPr id="3" name="Content Placeholder 2"/>
          <p:cNvSpPr>
            <a:spLocks noGrp="1"/>
          </p:cNvSpPr>
          <p:nvPr>
            <p:ph sz="half" idx="1"/>
          </p:nvPr>
        </p:nvSpPr>
        <p:spPr>
          <a:xfrm>
            <a:off x="685800" y="1554480"/>
            <a:ext cx="3149600" cy="4269271"/>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521200" y="1554480"/>
            <a:ext cx="3149600" cy="4269271"/>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11" name="Content Placeholder 3">
            <a:extLst>
              <a:ext uri="{FF2B5EF4-FFF2-40B4-BE49-F238E27FC236}">
                <a16:creationId xmlns:a16="http://schemas.microsoft.com/office/drawing/2014/main" id="{FAD33988-952C-7B4B-A870-87C7B7F44473}"/>
              </a:ext>
            </a:extLst>
          </p:cNvPr>
          <p:cNvSpPr>
            <a:spLocks noGrp="1"/>
          </p:cNvSpPr>
          <p:nvPr>
            <p:ph sz="half" idx="10"/>
          </p:nvPr>
        </p:nvSpPr>
        <p:spPr>
          <a:xfrm>
            <a:off x="8356600" y="1554480"/>
            <a:ext cx="3149600" cy="4269271"/>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9" name="Text Placeholder 3">
            <a:extLst>
              <a:ext uri="{FF2B5EF4-FFF2-40B4-BE49-F238E27FC236}">
                <a16:creationId xmlns:a16="http://schemas.microsoft.com/office/drawing/2014/main" id="{D807CEAC-2C27-A64B-A088-3F4F42ABFB3A}"/>
              </a:ext>
            </a:extLst>
          </p:cNvPr>
          <p:cNvSpPr>
            <a:spLocks noGrp="1"/>
          </p:cNvSpPr>
          <p:nvPr>
            <p:ph type="body" sz="half" idx="11" hasCustomPrompt="1"/>
          </p:nvPr>
        </p:nvSpPr>
        <p:spPr>
          <a:xfrm>
            <a:off x="2743200" y="6255014"/>
            <a:ext cx="6953250" cy="355272"/>
          </a:xfrm>
        </p:spPr>
        <p:txBody>
          <a:bodyPr anchor="b"/>
          <a:lstStyle>
            <a:lvl1pPr marL="0" indent="0">
              <a:buNone/>
              <a:defRPr sz="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footnote or delete if not using</a:t>
            </a:r>
          </a:p>
        </p:txBody>
      </p:sp>
    </p:spTree>
    <p:extLst>
      <p:ext uri="{BB962C8B-B14F-4D97-AF65-F5344CB8AC3E}">
        <p14:creationId xmlns:p14="http://schemas.microsoft.com/office/powerpoint/2010/main" val="4014369995"/>
      </p:ext>
    </p:extLst>
  </p:cSld>
  <p:clrMapOvr>
    <a:masterClrMapping/>
  </p:clrMapOvr>
  <p:extLst>
    <p:ext uri="{DCECCB84-F9BA-43D5-87BE-67443E8EF086}">
      <p15:sldGuideLst xmlns:p15="http://schemas.microsoft.com/office/powerpoint/2012/main">
        <p15:guide id="1" pos="2416" userDrawn="1">
          <p15:clr>
            <a:srgbClr val="FBAE40"/>
          </p15:clr>
        </p15:guide>
        <p15:guide id="2" pos="2846" userDrawn="1">
          <p15:clr>
            <a:srgbClr val="FBAE40"/>
          </p15:clr>
        </p15:guide>
        <p15:guide id="3" pos="4834" userDrawn="1">
          <p15:clr>
            <a:srgbClr val="FBAE40"/>
          </p15:clr>
        </p15:guide>
        <p15:guide id="4" pos="5262" userDrawn="1">
          <p15:clr>
            <a:srgbClr val="FBAE40"/>
          </p15:clr>
        </p15:guide>
        <p15:guide id="5" pos="428" userDrawn="1">
          <p15:clr>
            <a:srgbClr val="FBAE40"/>
          </p15:clr>
        </p15:guide>
        <p15:guide id="6" pos="7251" userDrawn="1">
          <p15:clr>
            <a:srgbClr val="FBAE40"/>
          </p15:clr>
        </p15:guide>
        <p15:guide id="7" orient="horz" pos="306" userDrawn="1">
          <p15:clr>
            <a:srgbClr val="FBAE40"/>
          </p15:clr>
        </p15:guide>
        <p15:guide id="8" orient="horz" pos="916" userDrawn="1">
          <p15:clr>
            <a:srgbClr val="FBAE40"/>
          </p15:clr>
        </p15:guide>
        <p15:guide id="9" orient="horz" pos="974" userDrawn="1">
          <p15:clr>
            <a:srgbClr val="FBAE40"/>
          </p15:clr>
        </p15:guide>
        <p15:guide id="10" orient="horz" pos="3792" userDrawn="1">
          <p15:clr>
            <a:srgbClr val="FBAE40"/>
          </p15:clr>
        </p15:guide>
        <p15:guide id="12" orient="horz" pos="4148"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oleObject" Target="../embeddings/oleObject1.bin"/><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3.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2.xml"/><Relationship Id="rId40"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5AB5C1-C09C-4A45-BA68-B59DF3B48E34}"/>
              </a:ext>
            </a:extLst>
          </p:cNvPr>
          <p:cNvGraphicFramePr>
            <a:graphicFrameLocks noChangeAspect="1"/>
          </p:cNvGraphicFramePr>
          <p:nvPr>
            <p:custDataLst>
              <p:tags r:id="rId37"/>
            </p:custDataLst>
            <p:extLst>
              <p:ext uri="{D42A27DB-BD31-4B8C-83A1-F6EECF244321}">
                <p14:modId xmlns:p14="http://schemas.microsoft.com/office/powerpoint/2010/main" val="7927965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9" imgW="7772400" imgH="10058400" progId="TCLayout.ActiveDocument.1">
                  <p:embed/>
                </p:oleObj>
              </mc:Choice>
              <mc:Fallback>
                <p:oleObj name="think-cell Slide" r:id="rId39" imgW="7772400" imgH="10058400" progId="TCLayout.ActiveDocument.1">
                  <p:embed/>
                  <p:pic>
                    <p:nvPicPr>
                      <p:cNvPr id="8" name="Object 7" hidden="1">
                        <a:extLst>
                          <a:ext uri="{FF2B5EF4-FFF2-40B4-BE49-F238E27FC236}">
                            <a16:creationId xmlns:a16="http://schemas.microsoft.com/office/drawing/2014/main" id="{A05AB5C1-C09C-4A45-BA68-B59DF3B48E34}"/>
                          </a:ext>
                        </a:extLst>
                      </p:cNvPr>
                      <p:cNvPicPr/>
                      <p:nvPr/>
                    </p:nvPicPr>
                    <p:blipFill>
                      <a:blip r:embed="rId40"/>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5CCA3344-B815-AB4E-9159-EF28A5D04D52}"/>
              </a:ext>
            </a:extLst>
          </p:cNvPr>
          <p:cNvSpPr/>
          <p:nvPr>
            <p:custDataLst>
              <p:tags r:id="rId38"/>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US" sz="3400" b="0" i="0" baseline="0" dirty="0">
              <a:latin typeface="Arial" panose="020B0604020202020204" pitchFamily="34" charset="0"/>
              <a:ea typeface="+mj-ea"/>
              <a:sym typeface="Arial" panose="020B0604020202020204" pitchFamily="34" charset="0"/>
            </a:endParaRPr>
          </a:p>
        </p:txBody>
      </p:sp>
      <p:sp>
        <p:nvSpPr>
          <p:cNvPr id="2" name="Title Placeholder 1"/>
          <p:cNvSpPr>
            <a:spLocks noGrp="1"/>
          </p:cNvSpPr>
          <p:nvPr>
            <p:ph type="title"/>
          </p:nvPr>
        </p:nvSpPr>
        <p:spPr>
          <a:xfrm>
            <a:off x="685800" y="486167"/>
            <a:ext cx="10820400" cy="966701"/>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685800" y="1554481"/>
            <a:ext cx="10820400" cy="4260394"/>
          </a:xfrm>
          <a:prstGeom prst="rect">
            <a:avLst/>
          </a:prstGeom>
        </p:spPr>
        <p:txBody>
          <a:bodyPr vert="horz" lIns="0" tIns="0" rIns="0" bIns="0" rtlCol="0" anchor="t">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a:extLst>
              <a:ext uri="{FF2B5EF4-FFF2-40B4-BE49-F238E27FC236}">
                <a16:creationId xmlns:a16="http://schemas.microsoft.com/office/drawing/2014/main" id="{AF02684D-55E1-A14B-A284-921FEE3CD45A}"/>
              </a:ext>
            </a:extLst>
          </p:cNvPr>
          <p:cNvSpPr txBox="1"/>
          <p:nvPr/>
        </p:nvSpPr>
        <p:spPr>
          <a:xfrm>
            <a:off x="11430000" y="6460625"/>
            <a:ext cx="527049" cy="153888"/>
          </a:xfrm>
          <a:prstGeom prst="rect">
            <a:avLst/>
          </a:prstGeom>
          <a:noFill/>
        </p:spPr>
        <p:txBody>
          <a:bodyPr wrap="square" lIns="0" tIns="0" rIns="0" bIns="0" rtlCol="0">
            <a:spAutoFit/>
          </a:bodyPr>
          <a:lstStyle/>
          <a:p>
            <a:pPr algn="r"/>
            <a:fld id="{84B776E8-6F0A-4B47-BBB8-2D0E19A0C3AC}" type="slidenum">
              <a:rPr lang="en-US" sz="1000" smtClean="0"/>
              <a:pPr algn="r"/>
              <a:t>‹#›</a:t>
            </a:fld>
            <a:endParaRPr lang="en-US" sz="1000" dirty="0"/>
          </a:p>
        </p:txBody>
      </p:sp>
      <p:pic>
        <p:nvPicPr>
          <p:cNvPr id="5" name="Picture 4">
            <a:extLst>
              <a:ext uri="{FF2B5EF4-FFF2-40B4-BE49-F238E27FC236}">
                <a16:creationId xmlns:a16="http://schemas.microsoft.com/office/drawing/2014/main" id="{8D00682A-6378-764D-85DE-3507FC05C8B0}"/>
              </a:ext>
            </a:extLst>
          </p:cNvPr>
          <p:cNvPicPr>
            <a:picLocks noChangeAspect="1"/>
          </p:cNvPicPr>
          <p:nvPr userDrawn="1"/>
        </p:nvPicPr>
        <p:blipFill>
          <a:blip r:embed="rId41" cstate="screen">
            <a:extLst>
              <a:ext uri="{28A0092B-C50C-407E-A947-70E740481C1C}">
                <a14:useLocalDpi xmlns:a14="http://schemas.microsoft.com/office/drawing/2010/main"/>
              </a:ext>
            </a:extLst>
          </a:blip>
          <a:stretch>
            <a:fillRect/>
          </a:stretch>
        </p:blipFill>
        <p:spPr>
          <a:xfrm>
            <a:off x="685800" y="6089238"/>
            <a:ext cx="1423325" cy="525275"/>
          </a:xfrm>
          <a:prstGeom prst="rect">
            <a:avLst/>
          </a:prstGeom>
        </p:spPr>
      </p:pic>
      <p:pic>
        <p:nvPicPr>
          <p:cNvPr id="14" name="Picture 13">
            <a:extLst>
              <a:ext uri="{FF2B5EF4-FFF2-40B4-BE49-F238E27FC236}">
                <a16:creationId xmlns:a16="http://schemas.microsoft.com/office/drawing/2014/main" id="{60772EC0-5F8D-EB4A-B79C-654CECBFF64F}"/>
              </a:ext>
            </a:extLst>
          </p:cNvPr>
          <p:cNvPicPr>
            <a:picLocks noChangeAspect="1"/>
          </p:cNvPicPr>
          <p:nvPr userDrawn="1"/>
        </p:nvPicPr>
        <p:blipFill>
          <a:blip r:embed="rId42" cstate="screen">
            <a:extLst>
              <a:ext uri="{28A0092B-C50C-407E-A947-70E740481C1C}">
                <a14:useLocalDpi xmlns:a14="http://schemas.microsoft.com/office/drawing/2010/main"/>
              </a:ext>
            </a:extLst>
          </a:blip>
          <a:stretch>
            <a:fillRect/>
          </a:stretch>
        </p:blipFill>
        <p:spPr>
          <a:xfrm>
            <a:off x="9983021" y="6245352"/>
            <a:ext cx="1553635" cy="334916"/>
          </a:xfrm>
          <a:prstGeom prst="rect">
            <a:avLst/>
          </a:prstGeom>
        </p:spPr>
      </p:pic>
    </p:spTree>
    <p:extLst>
      <p:ext uri="{BB962C8B-B14F-4D97-AF65-F5344CB8AC3E}">
        <p14:creationId xmlns:p14="http://schemas.microsoft.com/office/powerpoint/2010/main" val="1733591123"/>
      </p:ext>
    </p:extLst>
  </p:cSld>
  <p:clrMap bg1="lt1" tx1="dk1" bg2="lt2" tx2="dk2" accent1="accent1" accent2="accent2" accent3="accent3" accent4="accent4" accent5="accent5" accent6="accent6" hlink="hlink" folHlink="folHlink"/>
  <p:sldLayoutIdLst>
    <p:sldLayoutId id="2147483701" r:id="rId1"/>
    <p:sldLayoutId id="2147483687" r:id="rId2"/>
    <p:sldLayoutId id="2147483662" r:id="rId3"/>
    <p:sldLayoutId id="2147483692" r:id="rId4"/>
    <p:sldLayoutId id="2147483663" r:id="rId5"/>
    <p:sldLayoutId id="2147483664" r:id="rId6"/>
    <p:sldLayoutId id="2147483693" r:id="rId7"/>
    <p:sldLayoutId id="2147483665" r:id="rId8"/>
    <p:sldLayoutId id="2147483666" r:id="rId9"/>
    <p:sldLayoutId id="2147483694" r:id="rId10"/>
    <p:sldLayoutId id="2147483667" r:id="rId11"/>
    <p:sldLayoutId id="2147483668" r:id="rId12"/>
    <p:sldLayoutId id="2147483672" r:id="rId13"/>
    <p:sldLayoutId id="2147483669" r:id="rId14"/>
    <p:sldLayoutId id="2147483670" r:id="rId15"/>
    <p:sldLayoutId id="2147483704" r:id="rId16"/>
    <p:sldLayoutId id="2147483673" r:id="rId17"/>
    <p:sldLayoutId id="2147483674" r:id="rId18"/>
    <p:sldLayoutId id="2147483676" r:id="rId19"/>
    <p:sldLayoutId id="2147483695" r:id="rId20"/>
    <p:sldLayoutId id="2147483677" r:id="rId21"/>
    <p:sldLayoutId id="2147483691" r:id="rId22"/>
    <p:sldLayoutId id="2147483696" r:id="rId23"/>
    <p:sldLayoutId id="2147483675" r:id="rId24"/>
    <p:sldLayoutId id="2147483688" r:id="rId25"/>
    <p:sldLayoutId id="2147483689" r:id="rId26"/>
    <p:sldLayoutId id="2147483671" r:id="rId27"/>
    <p:sldLayoutId id="2147483690" r:id="rId28"/>
    <p:sldLayoutId id="2147483697" r:id="rId29"/>
    <p:sldLayoutId id="2147483699" r:id="rId30"/>
    <p:sldLayoutId id="2147483679" r:id="rId31"/>
    <p:sldLayoutId id="2147483680" r:id="rId32"/>
    <p:sldLayoutId id="2147483705" r:id="rId33"/>
    <p:sldLayoutId id="2147483706" r:id="rId34"/>
    <p:sldLayoutId id="2147483707" r:id="rId35"/>
  </p:sldLayoutIdLst>
  <p:txStyles>
    <p:titleStyle>
      <a:lvl1pPr algn="l" defTabSz="457200" rtl="0" eaLnBrk="1" latinLnBrk="0" hangingPunct="1">
        <a:lnSpc>
          <a:spcPct val="90000"/>
        </a:lnSpc>
        <a:spcBef>
          <a:spcPct val="0"/>
        </a:spcBef>
        <a:buNone/>
        <a:defRPr sz="3400" kern="1200">
          <a:solidFill>
            <a:srgbClr val="284685"/>
          </a:solidFill>
          <a:latin typeface="+mj-lt"/>
          <a:ea typeface="+mj-ea"/>
          <a:cs typeface="+mj-cs"/>
        </a:defRPr>
      </a:lvl1pPr>
    </p:titleStyle>
    <p:bodyStyle>
      <a:lvl1pPr marL="0" indent="0" algn="l" defTabSz="457200" rtl="0" eaLnBrk="1" latinLnBrk="0" hangingPunct="1">
        <a:lnSpc>
          <a:spcPct val="110000"/>
        </a:lnSpc>
        <a:spcBef>
          <a:spcPts val="0"/>
        </a:spcBef>
        <a:buFont typeface="Arial"/>
        <a:buNone/>
        <a:defRPr sz="2400" kern="1200">
          <a:solidFill>
            <a:schemeClr val="tx1"/>
          </a:solidFill>
          <a:latin typeface="+mn-lt"/>
          <a:ea typeface="+mn-ea"/>
          <a:cs typeface="+mn-cs"/>
        </a:defRPr>
      </a:lvl1pPr>
      <a:lvl2pPr marL="234950" indent="-227013" algn="l" defTabSz="457200" rtl="0" eaLnBrk="1" latinLnBrk="0" hangingPunct="1">
        <a:lnSpc>
          <a:spcPct val="110000"/>
        </a:lnSpc>
        <a:spcBef>
          <a:spcPts val="0"/>
        </a:spcBef>
        <a:buClr>
          <a:schemeClr val="tx2"/>
        </a:buClr>
        <a:buFont typeface="Arial" panose="020B0604020202020204" pitchFamily="34" charset="0"/>
        <a:buChar char="•"/>
        <a:tabLst/>
        <a:defRPr sz="2400" kern="1200">
          <a:solidFill>
            <a:schemeClr val="tx1"/>
          </a:solidFill>
          <a:latin typeface="+mn-lt"/>
          <a:ea typeface="+mn-ea"/>
          <a:cs typeface="+mn-cs"/>
        </a:defRPr>
      </a:lvl2pPr>
      <a:lvl3pPr marL="460375" indent="-225425" algn="l" defTabSz="457200" rtl="0" eaLnBrk="1" latinLnBrk="0" hangingPunct="1">
        <a:lnSpc>
          <a:spcPct val="110000"/>
        </a:lnSpc>
        <a:spcBef>
          <a:spcPts val="0"/>
        </a:spcBef>
        <a:buClr>
          <a:schemeClr val="tx2"/>
        </a:buClr>
        <a:buFont typeface="System Font Regular"/>
        <a:buChar char="–"/>
        <a:tabLst/>
        <a:defRPr sz="2400" kern="1200">
          <a:solidFill>
            <a:schemeClr val="tx1"/>
          </a:solidFill>
          <a:latin typeface="+mn-lt"/>
          <a:ea typeface="+mn-ea"/>
          <a:cs typeface="+mn-cs"/>
        </a:defRPr>
      </a:lvl3pPr>
      <a:lvl4pPr marL="685800" indent="-225425" algn="l" defTabSz="457200" rtl="0" eaLnBrk="1" latinLnBrk="0" hangingPunct="1">
        <a:lnSpc>
          <a:spcPct val="110000"/>
        </a:lnSpc>
        <a:spcBef>
          <a:spcPts val="0"/>
        </a:spcBef>
        <a:buClr>
          <a:schemeClr val="tx2"/>
        </a:buClr>
        <a:buFont typeface="Arial" panose="020B0604020202020204" pitchFamily="34" charset="0"/>
        <a:buChar char="•"/>
        <a:tabLst/>
        <a:defRPr sz="2400" kern="1200">
          <a:solidFill>
            <a:schemeClr val="tx1"/>
          </a:solidFill>
          <a:latin typeface="+mn-lt"/>
          <a:ea typeface="+mn-ea"/>
          <a:cs typeface="+mn-cs"/>
        </a:defRPr>
      </a:lvl4pPr>
      <a:lvl5pPr marL="920750" indent="-234950" algn="l" defTabSz="457200" rtl="0" eaLnBrk="1" latinLnBrk="0" hangingPunct="1">
        <a:lnSpc>
          <a:spcPct val="110000"/>
        </a:lnSpc>
        <a:spcBef>
          <a:spcPts val="0"/>
        </a:spcBef>
        <a:buClr>
          <a:schemeClr val="tx2"/>
        </a:buClr>
        <a:buFont typeface="System Font Regular"/>
        <a:buChar char="–"/>
        <a:tabLst/>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504">
          <p15:clr>
            <a:srgbClr val="F26B43"/>
          </p15:clr>
        </p15:guide>
        <p15:guide id="4" orient="horz" pos="1776">
          <p15:clr>
            <a:srgbClr val="F26B43"/>
          </p15:clr>
        </p15:guide>
        <p15:guide id="5" orient="horz" pos="2736">
          <p15:clr>
            <a:srgbClr val="F26B43"/>
          </p15:clr>
        </p15:guide>
        <p15:guide id="6" pos="73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17.jpeg"/><Relationship Id="rId5" Type="http://schemas.openxmlformats.org/officeDocument/2006/relationships/image" Target="../media/image16.emf"/><Relationship Id="rId4" Type="http://schemas.openxmlformats.org/officeDocument/2006/relationships/oleObject" Target="../embeddings/oleObject27.bin"/></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18.emf"/><Relationship Id="rId5" Type="http://schemas.openxmlformats.org/officeDocument/2006/relationships/oleObject" Target="../embeddings/oleObject28.bin"/><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chart" Target="../charts/chart1.xml"/><Relationship Id="rId5" Type="http://schemas.openxmlformats.org/officeDocument/2006/relationships/image" Target="../media/image19.emf"/><Relationship Id="rId4" Type="http://schemas.openxmlformats.org/officeDocument/2006/relationships/oleObject" Target="../embeddings/oleObject29.bin"/></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33.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18.emf"/><Relationship Id="rId5" Type="http://schemas.openxmlformats.org/officeDocument/2006/relationships/oleObject" Target="../embeddings/oleObject30.bin"/><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A1CD307-21CA-F943-BF38-5D987122B4C3}"/>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4" name="Object 3" hidden="1">
                        <a:extLst>
                          <a:ext uri="{FF2B5EF4-FFF2-40B4-BE49-F238E27FC236}">
                            <a16:creationId xmlns:a16="http://schemas.microsoft.com/office/drawing/2014/main" id="{7A1CD307-21CA-F943-BF38-5D987122B4C3}"/>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6778954E-6BBE-FA4F-B59A-75966C03D0AB}"/>
              </a:ext>
            </a:extLst>
          </p:cNvPr>
          <p:cNvSpPr/>
          <p:nvPr>
            <p:custDataLst>
              <p:tags r:id="rId2"/>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6800" dirty="0">
              <a:latin typeface="Arial" panose="020B0604020202020204" pitchFamily="34" charset="0"/>
              <a:ea typeface="+mj-ea"/>
              <a:sym typeface="Arial" panose="020B0604020202020204" pitchFamily="34" charset="0"/>
            </a:endParaRPr>
          </a:p>
        </p:txBody>
      </p:sp>
      <p:pic>
        <p:nvPicPr>
          <p:cNvPr id="13" name="Picture Placeholder 12">
            <a:extLst>
              <a:ext uri="{FF2B5EF4-FFF2-40B4-BE49-F238E27FC236}">
                <a16:creationId xmlns:a16="http://schemas.microsoft.com/office/drawing/2014/main" id="{ACA8FFED-2264-E747-8C47-98EDCB80993C}"/>
              </a:ext>
            </a:extLst>
          </p:cNvPr>
          <p:cNvPicPr>
            <a:picLocks noGrp="1" noChangeAspect="1"/>
          </p:cNvPicPr>
          <p:nvPr>
            <p:ph type="pic" sz="quarter" idx="10"/>
          </p:nvPr>
        </p:nvPicPr>
        <p:blipFill rotWithShape="1">
          <a:blip r:embed="rId6" cstate="screen">
            <a:extLst>
              <a:ext uri="{28A0092B-C50C-407E-A947-70E740481C1C}">
                <a14:useLocalDpi xmlns:a14="http://schemas.microsoft.com/office/drawing/2010/main"/>
              </a:ext>
            </a:extLst>
          </a:blip>
          <a:srcRect l="-15756"/>
          <a:stretch/>
        </p:blipFill>
        <p:spPr>
          <a:xfrm>
            <a:off x="0" y="0"/>
            <a:ext cx="12191998" cy="5486400"/>
          </a:xfrm>
        </p:spPr>
      </p:pic>
      <p:sp>
        <p:nvSpPr>
          <p:cNvPr id="10" name="Text Placeholder 9">
            <a:extLst>
              <a:ext uri="{FF2B5EF4-FFF2-40B4-BE49-F238E27FC236}">
                <a16:creationId xmlns:a16="http://schemas.microsoft.com/office/drawing/2014/main" id="{55BD178B-0BEB-4D5A-84FA-10687B011471}"/>
              </a:ext>
            </a:extLst>
          </p:cNvPr>
          <p:cNvSpPr>
            <a:spLocks noGrp="1"/>
          </p:cNvSpPr>
          <p:nvPr>
            <p:ph type="body" sz="quarter" idx="11"/>
          </p:nvPr>
        </p:nvSpPr>
        <p:spPr>
          <a:xfrm>
            <a:off x="0" y="0"/>
            <a:ext cx="12192000" cy="5486400"/>
          </a:xfrm>
        </p:spPr>
        <p:txBody>
          <a:bodyPr/>
          <a:lstStyle/>
          <a:p>
            <a:endParaRPr lang="en-US" dirty="0"/>
          </a:p>
        </p:txBody>
      </p:sp>
      <p:sp>
        <p:nvSpPr>
          <p:cNvPr id="2" name="Title 1"/>
          <p:cNvSpPr>
            <a:spLocks noGrp="1"/>
          </p:cNvSpPr>
          <p:nvPr>
            <p:ph type="ctrTitle"/>
          </p:nvPr>
        </p:nvSpPr>
        <p:spPr>
          <a:xfrm>
            <a:off x="676276" y="800100"/>
            <a:ext cx="6334124" cy="2011680"/>
          </a:xfrm>
        </p:spPr>
        <p:txBody>
          <a:bodyPr/>
          <a:lstStyle/>
          <a:p>
            <a:pPr marL="0" marR="0">
              <a:spcBef>
                <a:spcPts val="0"/>
              </a:spcBef>
              <a:spcAft>
                <a:spcPts val="0"/>
              </a:spcAft>
            </a:pPr>
            <a:r>
              <a:rPr lang="en-US" sz="4800" dirty="0">
                <a:effectLst/>
                <a:latin typeface="Calibri" panose="020F0502020204030204" pitchFamily="34" charset="0"/>
                <a:ea typeface="Calibri" panose="020F0502020204030204" pitchFamily="34" charset="0"/>
                <a:cs typeface="Calibri" panose="020F0502020204030204" pitchFamily="34" charset="0"/>
              </a:rPr>
              <a:t>Data and Storytelling: Supporting Equitable Access to Care for Veterans</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p:cNvSpPr>
            <a:spLocks noGrp="1"/>
          </p:cNvSpPr>
          <p:nvPr>
            <p:ph type="subTitle" idx="1"/>
          </p:nvPr>
        </p:nvSpPr>
        <p:spPr>
          <a:xfrm>
            <a:off x="676276" y="4416527"/>
            <a:ext cx="5486400" cy="1353166"/>
          </a:xfrm>
        </p:spPr>
        <p:txBody>
          <a:bodyPr/>
          <a:lstStyle/>
          <a:p>
            <a:r>
              <a:rPr lang="en-US" sz="2400" dirty="0">
                <a:solidFill>
                  <a:schemeClr val="bg1"/>
                </a:solidFill>
              </a:rPr>
              <a:t>Shweta Ghimire</a:t>
            </a:r>
          </a:p>
        </p:txBody>
      </p:sp>
      <p:sp>
        <p:nvSpPr>
          <p:cNvPr id="11" name="Text Placeholder 10">
            <a:extLst>
              <a:ext uri="{FF2B5EF4-FFF2-40B4-BE49-F238E27FC236}">
                <a16:creationId xmlns:a16="http://schemas.microsoft.com/office/drawing/2014/main" id="{1FA8B0C1-0369-4B7B-B08E-2949EB0CBC78}"/>
              </a:ext>
            </a:extLst>
          </p:cNvPr>
          <p:cNvSpPr>
            <a:spLocks noGrp="1"/>
          </p:cNvSpPr>
          <p:nvPr>
            <p:ph type="body" sz="quarter" idx="12"/>
          </p:nvPr>
        </p:nvSpPr>
        <p:spPr>
          <a:xfrm>
            <a:off x="676276" y="5001427"/>
            <a:ext cx="4437063" cy="828675"/>
          </a:xfrm>
        </p:spPr>
        <p:txBody>
          <a:bodyPr/>
          <a:lstStyle/>
          <a:p>
            <a:r>
              <a:rPr lang="en-US" sz="1100" dirty="0"/>
              <a:t>November 9, 2022</a:t>
            </a:r>
          </a:p>
        </p:txBody>
      </p:sp>
    </p:spTree>
    <p:extLst>
      <p:ext uri="{BB962C8B-B14F-4D97-AF65-F5344CB8AC3E}">
        <p14:creationId xmlns:p14="http://schemas.microsoft.com/office/powerpoint/2010/main" val="4241216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15"/>
          <p:cNvSpPr txBox="1">
            <a:spLocks noGrp="1"/>
          </p:cNvSpPr>
          <p:nvPr>
            <p:ph type="title"/>
          </p:nvPr>
        </p:nvSpPr>
        <p:spPr>
          <a:xfrm>
            <a:off x="764384" y="448689"/>
            <a:ext cx="11219531" cy="189187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5200"/>
              <a:buFont typeface="Arial"/>
              <a:buNone/>
            </a:pPr>
            <a:r>
              <a:rPr lang="en-US" sz="3400" dirty="0"/>
              <a:t>Veteran Oral Health Data Dashboard</a:t>
            </a:r>
          </a:p>
        </p:txBody>
      </p:sp>
      <p:pic>
        <p:nvPicPr>
          <p:cNvPr id="3" name="Picture 2" descr="Graphical user interface, website&#10;&#10;Description automatically generated">
            <a:extLst>
              <a:ext uri="{FF2B5EF4-FFF2-40B4-BE49-F238E27FC236}">
                <a16:creationId xmlns:a16="http://schemas.microsoft.com/office/drawing/2014/main" id="{E896C232-0FC9-4BE4-B4E2-804A95DEA421}"/>
              </a:ext>
            </a:extLst>
          </p:cNvPr>
          <p:cNvPicPr>
            <a:picLocks noChangeAspect="1"/>
          </p:cNvPicPr>
          <p:nvPr/>
        </p:nvPicPr>
        <p:blipFill rotWithShape="1">
          <a:blip r:embed="rId3"/>
          <a:srcRect l="399" t="2007" r="1345" b="2007"/>
          <a:stretch/>
        </p:blipFill>
        <p:spPr>
          <a:xfrm>
            <a:off x="1694644" y="1057936"/>
            <a:ext cx="8802711" cy="482456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16"/>
          <p:cNvSpPr txBox="1">
            <a:spLocks noGrp="1"/>
          </p:cNvSpPr>
          <p:nvPr>
            <p:ph type="title"/>
          </p:nvPr>
        </p:nvSpPr>
        <p:spPr>
          <a:xfrm>
            <a:off x="685800" y="486167"/>
            <a:ext cx="10820400" cy="966701"/>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3400"/>
              <a:buFont typeface="Arial"/>
              <a:buNone/>
            </a:pPr>
            <a:r>
              <a:rPr lang="en-US"/>
              <a:t>How to Use the Veteran Oral Health Dashboard</a:t>
            </a:r>
            <a:endParaRPr/>
          </a:p>
        </p:txBody>
      </p:sp>
      <p:sp>
        <p:nvSpPr>
          <p:cNvPr id="350" name="Google Shape;350;p16"/>
          <p:cNvSpPr txBox="1">
            <a:spLocks noGrp="1"/>
          </p:cNvSpPr>
          <p:nvPr>
            <p:ph type="body" idx="1"/>
          </p:nvPr>
        </p:nvSpPr>
        <p:spPr>
          <a:xfrm>
            <a:off x="685800" y="1554480"/>
            <a:ext cx="10820400" cy="4462081"/>
          </a:xfrm>
          <a:prstGeom prst="rect">
            <a:avLst/>
          </a:prstGeom>
          <a:noFill/>
          <a:ln>
            <a:noFill/>
          </a:ln>
        </p:spPr>
        <p:txBody>
          <a:bodyPr spcFirstLastPara="1" wrap="square" lIns="0" tIns="0" rIns="0" bIns="0" anchor="t" anchorCtr="0">
            <a:noAutofit/>
          </a:bodyPr>
          <a:lstStyle/>
          <a:p>
            <a:pPr marL="457200" lvl="0" indent="-457200" algn="l" rtl="0">
              <a:lnSpc>
                <a:spcPct val="110000"/>
              </a:lnSpc>
              <a:spcBef>
                <a:spcPts val="0"/>
              </a:spcBef>
              <a:spcAft>
                <a:spcPts val="0"/>
              </a:spcAft>
              <a:buClr>
                <a:schemeClr val="lt1"/>
              </a:buClr>
              <a:buSzPts val="2800"/>
              <a:buFont typeface="Arial"/>
              <a:buAutoNum type="arabicPeriod"/>
            </a:pPr>
            <a:r>
              <a:rPr lang="en-US" sz="2800" dirty="0"/>
              <a:t>Looking at trends in chronic disease conditions for your state or region.</a:t>
            </a:r>
            <a:endParaRPr dirty="0"/>
          </a:p>
          <a:p>
            <a:pPr marL="457200" lvl="0" indent="-457200" algn="l" rtl="0">
              <a:lnSpc>
                <a:spcPct val="110000"/>
              </a:lnSpc>
              <a:spcBef>
                <a:spcPts val="0"/>
              </a:spcBef>
              <a:spcAft>
                <a:spcPts val="0"/>
              </a:spcAft>
              <a:buClr>
                <a:schemeClr val="lt1"/>
              </a:buClr>
              <a:buSzPts val="2800"/>
              <a:buFont typeface="Arial"/>
              <a:buAutoNum type="arabicPeriod"/>
            </a:pPr>
            <a:r>
              <a:rPr lang="en-US" sz="2800" dirty="0"/>
              <a:t>Comparing trends in health outcomes between veterans and nonveterans.</a:t>
            </a:r>
            <a:endParaRPr dirty="0"/>
          </a:p>
          <a:p>
            <a:pPr marL="457200" lvl="0" indent="-457200" algn="l" rtl="0">
              <a:lnSpc>
                <a:spcPct val="110000"/>
              </a:lnSpc>
              <a:spcBef>
                <a:spcPts val="0"/>
              </a:spcBef>
              <a:spcAft>
                <a:spcPts val="0"/>
              </a:spcAft>
              <a:buClr>
                <a:schemeClr val="lt1"/>
              </a:buClr>
              <a:buSzPts val="2800"/>
              <a:buFont typeface="Arial"/>
              <a:buAutoNum type="arabicPeriod"/>
            </a:pPr>
            <a:r>
              <a:rPr lang="en-US" sz="2800" dirty="0"/>
              <a:t>Understanding the available infrastructure for veterans to receive dental care in the community.</a:t>
            </a:r>
            <a:endParaRPr dirty="0"/>
          </a:p>
          <a:p>
            <a:pPr marL="457200" lvl="0" indent="-457200" algn="l" rtl="0">
              <a:lnSpc>
                <a:spcPct val="110000"/>
              </a:lnSpc>
              <a:spcBef>
                <a:spcPts val="0"/>
              </a:spcBef>
              <a:spcAft>
                <a:spcPts val="0"/>
              </a:spcAft>
              <a:buClr>
                <a:schemeClr val="lt1"/>
              </a:buClr>
              <a:buSzPts val="2800"/>
              <a:buFont typeface="Arial"/>
              <a:buAutoNum type="arabicPeriod"/>
            </a:pPr>
            <a:r>
              <a:rPr lang="en-US" sz="2800" dirty="0"/>
              <a:t>Analyzing costs for veterans associated with medical and dental expenditures compared to nonveterans.</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4B892-F28A-4CEE-9D9A-CE3D3FCD36BB}"/>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8E865209-7766-4B88-B015-5A5F99A29B22}"/>
              </a:ext>
            </a:extLst>
          </p:cNvPr>
          <p:cNvSpPr>
            <a:spLocks noGrp="1"/>
          </p:cNvSpPr>
          <p:nvPr>
            <p:ph type="body" sz="half" idx="2"/>
          </p:nvPr>
        </p:nvSpPr>
        <p:spPr/>
        <p:txBody>
          <a:bodyPr/>
          <a:lstStyle/>
          <a:p>
            <a:endParaRPr lang="en-US"/>
          </a:p>
        </p:txBody>
      </p:sp>
      <p:pic>
        <p:nvPicPr>
          <p:cNvPr id="5" name="Picture 4">
            <a:extLst>
              <a:ext uri="{FF2B5EF4-FFF2-40B4-BE49-F238E27FC236}">
                <a16:creationId xmlns:a16="http://schemas.microsoft.com/office/drawing/2014/main" id="{6FD4EE51-9B86-4BDC-BDC0-4914E946FFD5}"/>
              </a:ext>
            </a:extLst>
          </p:cNvPr>
          <p:cNvPicPr>
            <a:picLocks noChangeAspect="1"/>
          </p:cNvPicPr>
          <p:nvPr/>
        </p:nvPicPr>
        <p:blipFill>
          <a:blip r:embed="rId2"/>
          <a:stretch>
            <a:fillRect/>
          </a:stretch>
        </p:blipFill>
        <p:spPr>
          <a:xfrm>
            <a:off x="294543" y="851065"/>
            <a:ext cx="5801457" cy="2903250"/>
          </a:xfrm>
          <a:prstGeom prst="rect">
            <a:avLst/>
          </a:prstGeom>
        </p:spPr>
      </p:pic>
      <p:pic>
        <p:nvPicPr>
          <p:cNvPr id="7" name="Picture 6">
            <a:extLst>
              <a:ext uri="{FF2B5EF4-FFF2-40B4-BE49-F238E27FC236}">
                <a16:creationId xmlns:a16="http://schemas.microsoft.com/office/drawing/2014/main" id="{54037530-FE27-40ED-AB9F-E8030A843317}"/>
              </a:ext>
            </a:extLst>
          </p:cNvPr>
          <p:cNvPicPr>
            <a:picLocks noChangeAspect="1"/>
          </p:cNvPicPr>
          <p:nvPr/>
        </p:nvPicPr>
        <p:blipFill>
          <a:blip r:embed="rId3"/>
          <a:stretch>
            <a:fillRect/>
          </a:stretch>
        </p:blipFill>
        <p:spPr>
          <a:xfrm>
            <a:off x="6321669" y="3499338"/>
            <a:ext cx="5697415" cy="2571225"/>
          </a:xfrm>
          <a:prstGeom prst="rect">
            <a:avLst/>
          </a:prstGeom>
        </p:spPr>
      </p:pic>
    </p:spTree>
    <p:extLst>
      <p:ext uri="{BB962C8B-B14F-4D97-AF65-F5344CB8AC3E}">
        <p14:creationId xmlns:p14="http://schemas.microsoft.com/office/powerpoint/2010/main" val="1261867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4E229E-1357-4D36-9DF9-10B2D96979BA}"/>
              </a:ext>
            </a:extLst>
          </p:cNvPr>
          <p:cNvPicPr>
            <a:picLocks noChangeAspect="1"/>
          </p:cNvPicPr>
          <p:nvPr/>
        </p:nvPicPr>
        <p:blipFill>
          <a:blip r:embed="rId2"/>
          <a:stretch>
            <a:fillRect/>
          </a:stretch>
        </p:blipFill>
        <p:spPr>
          <a:xfrm>
            <a:off x="126761" y="1336431"/>
            <a:ext cx="5246544" cy="3279531"/>
          </a:xfrm>
          <a:prstGeom prst="rect">
            <a:avLst/>
          </a:prstGeom>
        </p:spPr>
      </p:pic>
      <p:pic>
        <p:nvPicPr>
          <p:cNvPr id="5" name="Picture 4">
            <a:extLst>
              <a:ext uri="{FF2B5EF4-FFF2-40B4-BE49-F238E27FC236}">
                <a16:creationId xmlns:a16="http://schemas.microsoft.com/office/drawing/2014/main" id="{CB928D44-5575-441B-B54D-B8CAD4D134CC}"/>
              </a:ext>
            </a:extLst>
          </p:cNvPr>
          <p:cNvPicPr>
            <a:picLocks noChangeAspect="1"/>
          </p:cNvPicPr>
          <p:nvPr/>
        </p:nvPicPr>
        <p:blipFill>
          <a:blip r:embed="rId3"/>
          <a:stretch>
            <a:fillRect/>
          </a:stretch>
        </p:blipFill>
        <p:spPr>
          <a:xfrm>
            <a:off x="5468816" y="1356075"/>
            <a:ext cx="6462346" cy="3240242"/>
          </a:xfrm>
          <a:prstGeom prst="rect">
            <a:avLst/>
          </a:prstGeom>
        </p:spPr>
      </p:pic>
    </p:spTree>
    <p:extLst>
      <p:ext uri="{BB962C8B-B14F-4D97-AF65-F5344CB8AC3E}">
        <p14:creationId xmlns:p14="http://schemas.microsoft.com/office/powerpoint/2010/main" val="2891976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FEBA6-EC46-4B17-A696-73A0024B1D7B}"/>
              </a:ext>
            </a:extLst>
          </p:cNvPr>
          <p:cNvSpPr>
            <a:spLocks noGrp="1"/>
          </p:cNvSpPr>
          <p:nvPr>
            <p:ph type="title"/>
          </p:nvPr>
        </p:nvSpPr>
        <p:spPr/>
        <p:txBody>
          <a:bodyPr/>
          <a:lstStyle/>
          <a:p>
            <a:r>
              <a:rPr lang="en-US" dirty="0"/>
              <a:t>Dashboard Screenshots</a:t>
            </a:r>
          </a:p>
        </p:txBody>
      </p:sp>
      <p:sp>
        <p:nvSpPr>
          <p:cNvPr id="3" name="Text Placeholder 2">
            <a:extLst>
              <a:ext uri="{FF2B5EF4-FFF2-40B4-BE49-F238E27FC236}">
                <a16:creationId xmlns:a16="http://schemas.microsoft.com/office/drawing/2014/main" id="{1C7EA737-EDD1-4823-A0BC-B53B11E8976B}"/>
              </a:ext>
            </a:extLst>
          </p:cNvPr>
          <p:cNvSpPr>
            <a:spLocks noGrp="1"/>
          </p:cNvSpPr>
          <p:nvPr>
            <p:ph type="body" sz="half" idx="2"/>
          </p:nvPr>
        </p:nvSpPr>
        <p:spPr/>
        <p:txBody>
          <a:bodyPr/>
          <a:lstStyle/>
          <a:p>
            <a:endParaRPr lang="en-US"/>
          </a:p>
        </p:txBody>
      </p:sp>
      <p:pic>
        <p:nvPicPr>
          <p:cNvPr id="5" name="Picture 4">
            <a:extLst>
              <a:ext uri="{FF2B5EF4-FFF2-40B4-BE49-F238E27FC236}">
                <a16:creationId xmlns:a16="http://schemas.microsoft.com/office/drawing/2014/main" id="{D450FED3-DD45-4BE7-8D66-A32354C370B0}"/>
              </a:ext>
            </a:extLst>
          </p:cNvPr>
          <p:cNvPicPr>
            <a:picLocks noChangeAspect="1"/>
          </p:cNvPicPr>
          <p:nvPr/>
        </p:nvPicPr>
        <p:blipFill>
          <a:blip r:embed="rId2"/>
          <a:stretch>
            <a:fillRect/>
          </a:stretch>
        </p:blipFill>
        <p:spPr>
          <a:xfrm>
            <a:off x="481573" y="98360"/>
            <a:ext cx="11062727" cy="5902390"/>
          </a:xfrm>
          <a:prstGeom prst="rect">
            <a:avLst/>
          </a:prstGeom>
        </p:spPr>
      </p:pic>
    </p:spTree>
    <p:extLst>
      <p:ext uri="{BB962C8B-B14F-4D97-AF65-F5344CB8AC3E}">
        <p14:creationId xmlns:p14="http://schemas.microsoft.com/office/powerpoint/2010/main" val="1813973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1B9C9-FFF6-4671-BE6E-9AF25C2F5D20}"/>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D5788EC5-B1B8-44CC-B237-BEBC8B9EF754}"/>
              </a:ext>
            </a:extLst>
          </p:cNvPr>
          <p:cNvSpPr>
            <a:spLocks noGrp="1"/>
          </p:cNvSpPr>
          <p:nvPr>
            <p:ph type="body" sz="half" idx="2"/>
          </p:nvPr>
        </p:nvSpPr>
        <p:spPr/>
        <p:txBody>
          <a:bodyPr/>
          <a:lstStyle/>
          <a:p>
            <a:endParaRPr lang="en-US"/>
          </a:p>
        </p:txBody>
      </p:sp>
      <p:pic>
        <p:nvPicPr>
          <p:cNvPr id="5" name="Picture 4">
            <a:extLst>
              <a:ext uri="{FF2B5EF4-FFF2-40B4-BE49-F238E27FC236}">
                <a16:creationId xmlns:a16="http://schemas.microsoft.com/office/drawing/2014/main" id="{B2DC689F-936B-45FD-94BB-5B04524EA3D2}"/>
              </a:ext>
            </a:extLst>
          </p:cNvPr>
          <p:cNvPicPr>
            <a:picLocks noChangeAspect="1"/>
          </p:cNvPicPr>
          <p:nvPr/>
        </p:nvPicPr>
        <p:blipFill>
          <a:blip r:embed="rId2"/>
          <a:stretch>
            <a:fillRect/>
          </a:stretch>
        </p:blipFill>
        <p:spPr>
          <a:xfrm>
            <a:off x="247712" y="382465"/>
            <a:ext cx="5691492" cy="5836733"/>
          </a:xfrm>
          <a:prstGeom prst="rect">
            <a:avLst/>
          </a:prstGeom>
        </p:spPr>
      </p:pic>
      <p:pic>
        <p:nvPicPr>
          <p:cNvPr id="7" name="Picture 6">
            <a:extLst>
              <a:ext uri="{FF2B5EF4-FFF2-40B4-BE49-F238E27FC236}">
                <a16:creationId xmlns:a16="http://schemas.microsoft.com/office/drawing/2014/main" id="{EE7B27D2-F118-4FD5-A360-E6D2E9BFF651}"/>
              </a:ext>
            </a:extLst>
          </p:cNvPr>
          <p:cNvPicPr>
            <a:picLocks noChangeAspect="1"/>
          </p:cNvPicPr>
          <p:nvPr/>
        </p:nvPicPr>
        <p:blipFill>
          <a:blip r:embed="rId3"/>
          <a:stretch>
            <a:fillRect/>
          </a:stretch>
        </p:blipFill>
        <p:spPr>
          <a:xfrm>
            <a:off x="6377292" y="382465"/>
            <a:ext cx="5710133" cy="5769284"/>
          </a:xfrm>
          <a:prstGeom prst="rect">
            <a:avLst/>
          </a:prstGeom>
        </p:spPr>
      </p:pic>
    </p:spTree>
    <p:extLst>
      <p:ext uri="{BB962C8B-B14F-4D97-AF65-F5344CB8AC3E}">
        <p14:creationId xmlns:p14="http://schemas.microsoft.com/office/powerpoint/2010/main" val="357773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38BC5-37B6-4694-82F1-01705887098F}"/>
              </a:ext>
            </a:extLst>
          </p:cNvPr>
          <p:cNvSpPr>
            <a:spLocks noGrp="1"/>
          </p:cNvSpPr>
          <p:nvPr>
            <p:ph type="title"/>
          </p:nvPr>
        </p:nvSpPr>
        <p:spPr>
          <a:xfrm>
            <a:off x="465993" y="77326"/>
            <a:ext cx="10820400" cy="472194"/>
          </a:xfrm>
        </p:spPr>
        <p:txBody>
          <a:bodyPr/>
          <a:lstStyle/>
          <a:p>
            <a:endParaRPr lang="en-US" dirty="0"/>
          </a:p>
        </p:txBody>
      </p:sp>
      <p:sp>
        <p:nvSpPr>
          <p:cNvPr id="3" name="Text Placeholder 2">
            <a:extLst>
              <a:ext uri="{FF2B5EF4-FFF2-40B4-BE49-F238E27FC236}">
                <a16:creationId xmlns:a16="http://schemas.microsoft.com/office/drawing/2014/main" id="{20DA738B-BE68-4C90-B668-45187CBF9F87}"/>
              </a:ext>
            </a:extLst>
          </p:cNvPr>
          <p:cNvSpPr>
            <a:spLocks noGrp="1"/>
          </p:cNvSpPr>
          <p:nvPr>
            <p:ph type="body" sz="half" idx="2"/>
          </p:nvPr>
        </p:nvSpPr>
        <p:spPr/>
        <p:txBody>
          <a:bodyPr/>
          <a:lstStyle/>
          <a:p>
            <a:endParaRPr lang="en-US"/>
          </a:p>
        </p:txBody>
      </p:sp>
      <p:pic>
        <p:nvPicPr>
          <p:cNvPr id="5" name="Picture 4">
            <a:extLst>
              <a:ext uri="{FF2B5EF4-FFF2-40B4-BE49-F238E27FC236}">
                <a16:creationId xmlns:a16="http://schemas.microsoft.com/office/drawing/2014/main" id="{7E1AC0BA-C25A-49F9-BFD4-A3978BBED77A}"/>
              </a:ext>
            </a:extLst>
          </p:cNvPr>
          <p:cNvPicPr>
            <a:picLocks noChangeAspect="1"/>
          </p:cNvPicPr>
          <p:nvPr/>
        </p:nvPicPr>
        <p:blipFill>
          <a:blip r:embed="rId2"/>
          <a:stretch>
            <a:fillRect/>
          </a:stretch>
        </p:blipFill>
        <p:spPr>
          <a:xfrm>
            <a:off x="246184" y="642479"/>
            <a:ext cx="11821707" cy="5573041"/>
          </a:xfrm>
          <a:prstGeom prst="rect">
            <a:avLst/>
          </a:prstGeom>
        </p:spPr>
      </p:pic>
    </p:spTree>
    <p:extLst>
      <p:ext uri="{BB962C8B-B14F-4D97-AF65-F5344CB8AC3E}">
        <p14:creationId xmlns:p14="http://schemas.microsoft.com/office/powerpoint/2010/main" val="3541248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1DDBD-8E94-4C73-BC64-40764D0C11DF}"/>
              </a:ext>
            </a:extLst>
          </p:cNvPr>
          <p:cNvSpPr>
            <a:spLocks noGrp="1"/>
          </p:cNvSpPr>
          <p:nvPr>
            <p:ph type="title"/>
          </p:nvPr>
        </p:nvSpPr>
        <p:spPr>
          <a:xfrm>
            <a:off x="571500" y="138871"/>
            <a:ext cx="10820400" cy="670021"/>
          </a:xfrm>
        </p:spPr>
        <p:txBody>
          <a:bodyPr/>
          <a:lstStyle/>
          <a:p>
            <a:endParaRPr lang="en-US" dirty="0"/>
          </a:p>
        </p:txBody>
      </p:sp>
      <p:sp>
        <p:nvSpPr>
          <p:cNvPr id="3" name="Text Placeholder 2">
            <a:extLst>
              <a:ext uri="{FF2B5EF4-FFF2-40B4-BE49-F238E27FC236}">
                <a16:creationId xmlns:a16="http://schemas.microsoft.com/office/drawing/2014/main" id="{956603BE-E5FF-4F83-BD26-FF86ADEC84D4}"/>
              </a:ext>
            </a:extLst>
          </p:cNvPr>
          <p:cNvSpPr>
            <a:spLocks noGrp="1"/>
          </p:cNvSpPr>
          <p:nvPr>
            <p:ph type="body" sz="half" idx="2"/>
          </p:nvPr>
        </p:nvSpPr>
        <p:spPr/>
        <p:txBody>
          <a:bodyPr/>
          <a:lstStyle/>
          <a:p>
            <a:endParaRPr lang="en-US"/>
          </a:p>
        </p:txBody>
      </p:sp>
      <p:pic>
        <p:nvPicPr>
          <p:cNvPr id="5" name="Picture 4">
            <a:extLst>
              <a:ext uri="{FF2B5EF4-FFF2-40B4-BE49-F238E27FC236}">
                <a16:creationId xmlns:a16="http://schemas.microsoft.com/office/drawing/2014/main" id="{C824B447-6403-449F-A582-92442FC8C2DD}"/>
              </a:ext>
            </a:extLst>
          </p:cNvPr>
          <p:cNvPicPr>
            <a:picLocks noChangeAspect="1"/>
          </p:cNvPicPr>
          <p:nvPr/>
        </p:nvPicPr>
        <p:blipFill>
          <a:blip r:embed="rId2"/>
          <a:stretch>
            <a:fillRect/>
          </a:stretch>
        </p:blipFill>
        <p:spPr>
          <a:xfrm>
            <a:off x="263769" y="1031595"/>
            <a:ext cx="11525950" cy="5123020"/>
          </a:xfrm>
          <a:prstGeom prst="rect">
            <a:avLst/>
          </a:prstGeom>
        </p:spPr>
      </p:pic>
    </p:spTree>
    <p:extLst>
      <p:ext uri="{BB962C8B-B14F-4D97-AF65-F5344CB8AC3E}">
        <p14:creationId xmlns:p14="http://schemas.microsoft.com/office/powerpoint/2010/main" val="1256159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7622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C500C25-A883-BE4D-BD87-DA6A40A09BB3}"/>
              </a:ext>
            </a:extLst>
          </p:cNvPr>
          <p:cNvGraphicFramePr>
            <a:graphicFrameLocks noChangeAspect="1"/>
          </p:cNvGraphicFramePr>
          <p:nvPr>
            <p:custDataLst>
              <p:tags r:id="rId1"/>
            </p:custDataLst>
            <p:extLst>
              <p:ext uri="{D42A27DB-BD31-4B8C-83A1-F6EECF244321}">
                <p14:modId xmlns:p14="http://schemas.microsoft.com/office/powerpoint/2010/main" val="15002114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3" name="Object 2" hidden="1">
                        <a:extLst>
                          <a:ext uri="{FF2B5EF4-FFF2-40B4-BE49-F238E27FC236}">
                            <a16:creationId xmlns:a16="http://schemas.microsoft.com/office/drawing/2014/main" id="{9C500C25-A883-BE4D-BD87-DA6A40A09BB3}"/>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D62668FB-0A97-4649-A3B4-150822C074A1}"/>
              </a:ext>
            </a:extLst>
          </p:cNvPr>
          <p:cNvSpPr/>
          <p:nvPr>
            <p:custDataLst>
              <p:tags r:id="rId2"/>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3200" dirty="0">
              <a:latin typeface="Arial" panose="020B0604020202020204" pitchFamily="34" charset="0"/>
              <a:ea typeface="+mj-ea"/>
              <a:sym typeface="Arial" panose="020B0604020202020204" pitchFamily="34" charset="0"/>
            </a:endParaRPr>
          </a:p>
        </p:txBody>
      </p:sp>
      <p:sp>
        <p:nvSpPr>
          <p:cNvPr id="6" name="Title 5">
            <a:extLst>
              <a:ext uri="{FF2B5EF4-FFF2-40B4-BE49-F238E27FC236}">
                <a16:creationId xmlns:a16="http://schemas.microsoft.com/office/drawing/2014/main" id="{A1A42BEB-8A33-9B47-9357-5E125376C6CA}"/>
              </a:ext>
            </a:extLst>
          </p:cNvPr>
          <p:cNvSpPr>
            <a:spLocks noGrp="1"/>
          </p:cNvSpPr>
          <p:nvPr>
            <p:ph type="title"/>
          </p:nvPr>
        </p:nvSpPr>
        <p:spPr>
          <a:xfrm>
            <a:off x="685800" y="486167"/>
            <a:ext cx="10820400" cy="966701"/>
          </a:xfrm>
        </p:spPr>
        <p:txBody>
          <a:bodyPr/>
          <a:lstStyle/>
          <a:p>
            <a:r>
              <a:rPr lang="en-US" dirty="0"/>
              <a:t>Disclosures</a:t>
            </a:r>
          </a:p>
        </p:txBody>
      </p:sp>
      <p:sp>
        <p:nvSpPr>
          <p:cNvPr id="7" name="Content Placeholder 6">
            <a:extLst>
              <a:ext uri="{FF2B5EF4-FFF2-40B4-BE49-F238E27FC236}">
                <a16:creationId xmlns:a16="http://schemas.microsoft.com/office/drawing/2014/main" id="{A9EC832C-694E-914F-A829-172236CFE0EF}"/>
              </a:ext>
            </a:extLst>
          </p:cNvPr>
          <p:cNvSpPr>
            <a:spLocks noGrp="1"/>
          </p:cNvSpPr>
          <p:nvPr>
            <p:ph idx="1"/>
          </p:nvPr>
        </p:nvSpPr>
        <p:spPr>
          <a:xfrm>
            <a:off x="685800" y="1554480"/>
            <a:ext cx="10820400" cy="4462081"/>
          </a:xfrm>
        </p:spPr>
        <p:txBody>
          <a:bodyPr/>
          <a:lstStyle/>
          <a:p>
            <a:r>
              <a:rPr lang="en-US" sz="2400" b="1" dirty="0">
                <a:solidFill>
                  <a:schemeClr val="tx2"/>
                </a:solidFill>
              </a:rPr>
              <a:t>Presenter: Shweta Ghimire</a:t>
            </a:r>
          </a:p>
          <a:p>
            <a:r>
              <a:rPr lang="en-US" b="1" dirty="0">
                <a:solidFill>
                  <a:schemeClr val="tx2"/>
                </a:solidFill>
              </a:rPr>
              <a:t>Co-Authors: Chelsea Chokas, Annaliese Cothron</a:t>
            </a:r>
          </a:p>
          <a:p>
            <a:r>
              <a:rPr lang="en-US" sz="2400" dirty="0"/>
              <a:t>Financial Disclosure: Speaker and Co-au</a:t>
            </a:r>
            <a:r>
              <a:rPr lang="en-US" dirty="0"/>
              <a:t>thors do not have any relevant financial relationships to disclose.</a:t>
            </a:r>
          </a:p>
          <a:p>
            <a:endParaRPr lang="en-US" sz="2400" dirty="0"/>
          </a:p>
          <a:p>
            <a:r>
              <a:rPr lang="en-US" dirty="0">
                <a:solidFill>
                  <a:prstClr val="black"/>
                </a:solidFill>
                <a:latin typeface="Arial"/>
              </a:rPr>
              <a:t>The NC Oral Health Section Continuing Education Program is responsible for ensuring the content, quality, and scientific integrity of all continuing education activities.</a:t>
            </a:r>
          </a:p>
          <a:p>
            <a:endParaRPr lang="en-US" dirty="0">
              <a:solidFill>
                <a:prstClr val="black"/>
              </a:solidFill>
              <a:latin typeface="Arial"/>
            </a:endParaRPr>
          </a:p>
          <a:p>
            <a:r>
              <a:rPr lang="en-US" dirty="0">
                <a:solidFill>
                  <a:prstClr val="black"/>
                </a:solidFill>
                <a:latin typeface="Arial"/>
              </a:rPr>
              <a:t>No commercial support has been received for this continuing education activity.</a:t>
            </a:r>
          </a:p>
          <a:p>
            <a:endParaRPr lang="en-US" dirty="0"/>
          </a:p>
          <a:p>
            <a:endParaRPr lang="en-US" dirty="0"/>
          </a:p>
        </p:txBody>
      </p:sp>
    </p:spTree>
    <p:extLst>
      <p:ext uri="{BB962C8B-B14F-4D97-AF65-F5344CB8AC3E}">
        <p14:creationId xmlns:p14="http://schemas.microsoft.com/office/powerpoint/2010/main" val="3558371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AA78A-C429-4A50-9453-21FF24FE276A}"/>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A7B7ABA0-A2E5-4BC3-B0F6-D75AD7DB2827}"/>
              </a:ext>
            </a:extLst>
          </p:cNvPr>
          <p:cNvSpPr>
            <a:spLocks noGrp="1"/>
          </p:cNvSpPr>
          <p:nvPr>
            <p:ph idx="1"/>
          </p:nvPr>
        </p:nvSpPr>
        <p:spPr/>
        <p:txBody>
          <a:bodyPr/>
          <a:lstStyle/>
          <a:p>
            <a:pPr marL="342900" indent="-342900">
              <a:buFont typeface="Arial" panose="020B0604020202020204" pitchFamily="34" charset="0"/>
              <a:buChar char="•"/>
            </a:pPr>
            <a:r>
              <a:rPr lang="en-US" dirty="0"/>
              <a:t>Evaluate the current landscape and drivers of veteran oral health</a:t>
            </a:r>
          </a:p>
          <a:p>
            <a:pPr marL="342900" indent="-342900">
              <a:buFont typeface="Arial" panose="020B0604020202020204" pitchFamily="34" charset="0"/>
              <a:buChar char="•"/>
            </a:pPr>
            <a:r>
              <a:rPr lang="en-US" dirty="0"/>
              <a:t>Understand the impact and context surrounding inadequate access to veteran oral health</a:t>
            </a:r>
          </a:p>
          <a:p>
            <a:pPr marL="342900" indent="-342900">
              <a:buFont typeface="Arial" panose="020B0604020202020204" pitchFamily="34" charset="0"/>
              <a:buChar char="•"/>
            </a:pPr>
            <a:r>
              <a:rPr lang="en-US" dirty="0"/>
              <a:t>Identify opportunities to improve veteran oral health using data-driven tools resources</a:t>
            </a:r>
          </a:p>
        </p:txBody>
      </p:sp>
    </p:spTree>
    <p:extLst>
      <p:ext uri="{BB962C8B-B14F-4D97-AF65-F5344CB8AC3E}">
        <p14:creationId xmlns:p14="http://schemas.microsoft.com/office/powerpoint/2010/main" val="87790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56302-5AA0-4C48-9F30-A844D7A2DB35}"/>
              </a:ext>
            </a:extLst>
          </p:cNvPr>
          <p:cNvSpPr>
            <a:spLocks noGrp="1"/>
          </p:cNvSpPr>
          <p:nvPr>
            <p:ph type="title"/>
          </p:nvPr>
        </p:nvSpPr>
        <p:spPr/>
        <p:txBody>
          <a:bodyPr/>
          <a:lstStyle/>
          <a:p>
            <a:r>
              <a:rPr lang="en-US" dirty="0"/>
              <a:t>Exploration of Veteran Oral Health</a:t>
            </a:r>
          </a:p>
        </p:txBody>
      </p:sp>
      <p:sp>
        <p:nvSpPr>
          <p:cNvPr id="3" name="Text Placeholder 2">
            <a:extLst>
              <a:ext uri="{FF2B5EF4-FFF2-40B4-BE49-F238E27FC236}">
                <a16:creationId xmlns:a16="http://schemas.microsoft.com/office/drawing/2014/main" id="{3A4B492E-1208-4420-AF66-30DAFEE2AA93}"/>
              </a:ext>
            </a:extLst>
          </p:cNvPr>
          <p:cNvSpPr>
            <a:spLocks noGrp="1"/>
          </p:cNvSpPr>
          <p:nvPr>
            <p:ph type="body" idx="1"/>
          </p:nvPr>
        </p:nvSpPr>
        <p:spPr>
          <a:xfrm>
            <a:off x="685800" y="1312119"/>
            <a:ext cx="10820400" cy="4533204"/>
          </a:xfrm>
        </p:spPr>
        <p:txBody>
          <a:bodyPr/>
          <a:lstStyle/>
          <a:p>
            <a:pPr marL="228600" indent="0">
              <a:lnSpc>
                <a:spcPct val="100000"/>
              </a:lnSpc>
            </a:pPr>
            <a:r>
              <a:rPr lang="en-US" dirty="0"/>
              <a:t>Literature review exposed a fragmented oral health system and little available data</a:t>
            </a:r>
          </a:p>
          <a:p>
            <a:pPr marL="228600" indent="0">
              <a:lnSpc>
                <a:spcPct val="100000"/>
              </a:lnSpc>
            </a:pPr>
            <a:endParaRPr lang="en-US" dirty="0"/>
          </a:p>
          <a:p>
            <a:pPr marL="228600" indent="0">
              <a:lnSpc>
                <a:spcPct val="100000"/>
              </a:lnSpc>
            </a:pPr>
            <a:r>
              <a:rPr lang="en-US" dirty="0"/>
              <a:t>Lack of available resources led to the launch of the 2021 Veteran Oral Health Survey</a:t>
            </a:r>
          </a:p>
          <a:p>
            <a:pPr marL="571500" indent="-342900">
              <a:lnSpc>
                <a:spcPct val="100000"/>
              </a:lnSpc>
              <a:buFont typeface="Arial" panose="020B0604020202020204" pitchFamily="34" charset="0"/>
              <a:buChar char="•"/>
            </a:pPr>
            <a:endParaRPr lang="en-US" dirty="0"/>
          </a:p>
          <a:p>
            <a:pPr marL="228600" indent="0">
              <a:lnSpc>
                <a:spcPct val="100000"/>
              </a:lnSpc>
            </a:pPr>
            <a:r>
              <a:rPr lang="en-US" dirty="0"/>
              <a:t>Combed additional data sources for veteran specific data </a:t>
            </a:r>
          </a:p>
          <a:p>
            <a:pPr marL="1028700" lvl="1" indent="-342900">
              <a:lnSpc>
                <a:spcPct val="100000"/>
              </a:lnSpc>
              <a:buClr>
                <a:schemeClr val="bg1"/>
              </a:buClr>
            </a:pPr>
            <a:r>
              <a:rPr lang="en-US" dirty="0"/>
              <a:t>BRFSS</a:t>
            </a:r>
          </a:p>
          <a:p>
            <a:pPr marL="1028700" lvl="1" indent="-342900">
              <a:lnSpc>
                <a:spcPct val="100000"/>
              </a:lnSpc>
              <a:buClr>
                <a:schemeClr val="bg1"/>
              </a:buClr>
            </a:pPr>
            <a:r>
              <a:rPr lang="en-US" dirty="0"/>
              <a:t>MEPS</a:t>
            </a:r>
          </a:p>
          <a:p>
            <a:pPr marL="571500" indent="-342900">
              <a:lnSpc>
                <a:spcPct val="100000"/>
              </a:lnSpc>
              <a:buClr>
                <a:schemeClr val="bg1"/>
              </a:buClr>
            </a:pPr>
            <a:endParaRPr lang="en-US" dirty="0"/>
          </a:p>
          <a:p>
            <a:pPr marL="571500" indent="-342900">
              <a:lnSpc>
                <a:spcPct val="100000"/>
              </a:lnSpc>
              <a:buClr>
                <a:schemeClr val="bg1"/>
              </a:buClr>
            </a:pPr>
            <a:r>
              <a:rPr lang="en-US" dirty="0"/>
              <a:t>Each data source provided a glimpse at the oral health disparities and/or inequities veterans face</a:t>
            </a:r>
          </a:p>
          <a:p>
            <a:endParaRPr lang="en-US" dirty="0"/>
          </a:p>
        </p:txBody>
      </p:sp>
      <p:sp>
        <p:nvSpPr>
          <p:cNvPr id="4" name="Text Placeholder 3">
            <a:extLst>
              <a:ext uri="{FF2B5EF4-FFF2-40B4-BE49-F238E27FC236}">
                <a16:creationId xmlns:a16="http://schemas.microsoft.com/office/drawing/2014/main" id="{FA38F384-7CDD-4203-ACE2-63C92C89C7E3}"/>
              </a:ext>
            </a:extLst>
          </p:cNvPr>
          <p:cNvSpPr>
            <a:spLocks noGrp="1"/>
          </p:cNvSpPr>
          <p:nvPr>
            <p:ph type="body" idx="2"/>
          </p:nvPr>
        </p:nvSpPr>
        <p:spPr/>
        <p:txBody>
          <a:bodyPr/>
          <a:lstStyle/>
          <a:p>
            <a:endParaRPr lang="en-US"/>
          </a:p>
        </p:txBody>
      </p:sp>
    </p:spTree>
    <p:extLst>
      <p:ext uri="{BB962C8B-B14F-4D97-AF65-F5344CB8AC3E}">
        <p14:creationId xmlns:p14="http://schemas.microsoft.com/office/powerpoint/2010/main" val="278113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246DC65-2D44-464E-ACE8-C664CE48ADCA}"/>
              </a:ext>
            </a:extLst>
          </p:cNvPr>
          <p:cNvGraphicFramePr>
            <a:graphicFrameLocks noChangeAspect="1"/>
          </p:cNvGraphicFramePr>
          <p:nvPr>
            <p:custDataLst>
              <p:tags r:id="rId1"/>
            </p:custDataLst>
            <p:extLst>
              <p:ext uri="{D42A27DB-BD31-4B8C-83A1-F6EECF244321}">
                <p14:modId xmlns:p14="http://schemas.microsoft.com/office/powerpoint/2010/main" val="23857353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0246DC65-2D44-464E-ACE8-C664CE48ADCA}"/>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7B9A132F-A37A-BE4D-A090-6EAB1075DEE8}"/>
              </a:ext>
            </a:extLst>
          </p:cNvPr>
          <p:cNvSpPr/>
          <p:nvPr>
            <p:custDataLst>
              <p:tags r:id="rId2"/>
            </p:custDataLst>
          </p:nvPr>
        </p:nvSpPr>
        <p:spPr>
          <a:xfrm>
            <a:off x="0" y="0"/>
            <a:ext cx="158750" cy="158750"/>
          </a:xfrm>
          <a:prstGeom prst="rect">
            <a:avLst/>
          </a:prstGeom>
          <a:solidFill>
            <a:srgbClr val="C3DEF9"/>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3200" dirty="0">
              <a:solidFill>
                <a:schemeClr val="tx2"/>
              </a:solidFill>
              <a:latin typeface="Arial" panose="020B0604020202020204" pitchFamily="34" charset="0"/>
              <a:ea typeface="+mj-ea"/>
              <a:sym typeface="Arial" panose="020B0604020202020204" pitchFamily="34" charset="0"/>
            </a:endParaRPr>
          </a:p>
        </p:txBody>
      </p:sp>
      <p:sp>
        <p:nvSpPr>
          <p:cNvPr id="2" name="Title 1">
            <a:extLst>
              <a:ext uri="{FF2B5EF4-FFF2-40B4-BE49-F238E27FC236}">
                <a16:creationId xmlns:a16="http://schemas.microsoft.com/office/drawing/2014/main" id="{58DD2C3A-0DAB-2846-BEE4-F7BFA57D1E4C}"/>
              </a:ext>
            </a:extLst>
          </p:cNvPr>
          <p:cNvSpPr>
            <a:spLocks noGrp="1"/>
          </p:cNvSpPr>
          <p:nvPr>
            <p:ph type="title"/>
          </p:nvPr>
        </p:nvSpPr>
        <p:spPr>
          <a:xfrm>
            <a:off x="685800" y="486167"/>
            <a:ext cx="10820400" cy="966701"/>
          </a:xfrm>
        </p:spPr>
        <p:txBody>
          <a:bodyPr/>
          <a:lstStyle/>
          <a:p>
            <a:r>
              <a:rPr lang="en-US" dirty="0"/>
              <a:t>Have you experienced the following problems with your mouth in the last 12 months?</a:t>
            </a:r>
          </a:p>
        </p:txBody>
      </p:sp>
      <p:graphicFrame>
        <p:nvGraphicFramePr>
          <p:cNvPr id="17" name="Content Placeholder 16">
            <a:extLst>
              <a:ext uri="{FF2B5EF4-FFF2-40B4-BE49-F238E27FC236}">
                <a16:creationId xmlns:a16="http://schemas.microsoft.com/office/drawing/2014/main" id="{2CEE7A2D-384C-7D45-A154-A2EE92F8C0ED}"/>
              </a:ext>
            </a:extLst>
          </p:cNvPr>
          <p:cNvGraphicFramePr>
            <a:graphicFrameLocks noGrp="1"/>
          </p:cNvGraphicFramePr>
          <p:nvPr>
            <p:ph sz="half" idx="2"/>
            <p:extLst>
              <p:ext uri="{D42A27DB-BD31-4B8C-83A1-F6EECF244321}">
                <p14:modId xmlns:p14="http://schemas.microsoft.com/office/powerpoint/2010/main" val="2446763539"/>
              </p:ext>
            </p:extLst>
          </p:nvPr>
        </p:nvGraphicFramePr>
        <p:xfrm>
          <a:off x="1002706" y="1554164"/>
          <a:ext cx="10186587" cy="4348644"/>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3C00D3E-F585-084D-8422-E32A84650AC6}"/>
              </a:ext>
            </a:extLst>
          </p:cNvPr>
          <p:cNvSpPr>
            <a:spLocks noGrp="1"/>
          </p:cNvSpPr>
          <p:nvPr>
            <p:ph type="body" sz="half" idx="10"/>
          </p:nvPr>
        </p:nvSpPr>
        <p:spPr/>
        <p:txBody>
          <a:bodyPr/>
          <a:lstStyle/>
          <a:p>
            <a:r>
              <a:rPr lang="en-US" dirty="0"/>
              <a:t>Source: 2021 Veteran Oral Health Survey launched by CareQuest Institute for Oral Health and AIDPH</a:t>
            </a:r>
          </a:p>
        </p:txBody>
      </p:sp>
    </p:spTree>
    <p:extLst>
      <p:ext uri="{BB962C8B-B14F-4D97-AF65-F5344CB8AC3E}">
        <p14:creationId xmlns:p14="http://schemas.microsoft.com/office/powerpoint/2010/main" val="4073180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52173-4E6A-467B-A149-364D41B05CBB}"/>
              </a:ext>
            </a:extLst>
          </p:cNvPr>
          <p:cNvSpPr>
            <a:spLocks noGrp="1"/>
          </p:cNvSpPr>
          <p:nvPr>
            <p:ph type="title"/>
          </p:nvPr>
        </p:nvSpPr>
        <p:spPr/>
        <p:txBody>
          <a:bodyPr/>
          <a:lstStyle/>
          <a:p>
            <a:r>
              <a:rPr lang="en-US" dirty="0"/>
              <a:t>Care Access for Pain or Discomfort</a:t>
            </a:r>
          </a:p>
        </p:txBody>
      </p:sp>
      <p:graphicFrame>
        <p:nvGraphicFramePr>
          <p:cNvPr id="5" name="Content Placeholder 6">
            <a:extLst>
              <a:ext uri="{FF2B5EF4-FFF2-40B4-BE49-F238E27FC236}">
                <a16:creationId xmlns:a16="http://schemas.microsoft.com/office/drawing/2014/main" id="{EAF33A8C-208F-4706-8F00-86727768302C}"/>
              </a:ext>
            </a:extLst>
          </p:cNvPr>
          <p:cNvGraphicFramePr>
            <a:graphicFrameLocks noGrp="1"/>
          </p:cNvGraphicFramePr>
          <p:nvPr>
            <p:ph sz="half" idx="1"/>
          </p:nvPr>
        </p:nvGraphicFramePr>
        <p:xfrm>
          <a:off x="685800" y="1554163"/>
          <a:ext cx="5048250" cy="43545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6">
            <a:extLst>
              <a:ext uri="{FF2B5EF4-FFF2-40B4-BE49-F238E27FC236}">
                <a16:creationId xmlns:a16="http://schemas.microsoft.com/office/drawing/2014/main" id="{3F32EDFA-D4E3-4E62-851B-D7391FD80A4A}"/>
              </a:ext>
            </a:extLst>
          </p:cNvPr>
          <p:cNvSpPr>
            <a:spLocks noGrp="1"/>
          </p:cNvSpPr>
          <p:nvPr>
            <p:ph type="body" sz="half" idx="10"/>
          </p:nvPr>
        </p:nvSpPr>
        <p:spPr/>
        <p:txBody>
          <a:bodyPr/>
          <a:lstStyle/>
          <a:p>
            <a:r>
              <a:rPr lang="en-US" dirty="0"/>
              <a:t>Source: 2021 Veteran Oral Health Survey launched by CareQuest Institute for Oral Health and AIDPH</a:t>
            </a:r>
          </a:p>
          <a:p>
            <a:endParaRPr lang="en-US" dirty="0"/>
          </a:p>
        </p:txBody>
      </p:sp>
      <p:graphicFrame>
        <p:nvGraphicFramePr>
          <p:cNvPr id="8" name="Content Placeholder 7">
            <a:extLst>
              <a:ext uri="{FF2B5EF4-FFF2-40B4-BE49-F238E27FC236}">
                <a16:creationId xmlns:a16="http://schemas.microsoft.com/office/drawing/2014/main" id="{E8D0D387-9A32-499E-9561-7FE3312C9AD2}"/>
              </a:ext>
            </a:extLst>
          </p:cNvPr>
          <p:cNvGraphicFramePr>
            <a:graphicFrameLocks noGrp="1"/>
          </p:cNvGraphicFramePr>
          <p:nvPr>
            <p:ph sz="half" idx="2"/>
          </p:nvPr>
        </p:nvGraphicFramePr>
        <p:xfrm>
          <a:off x="6096000" y="1554162"/>
          <a:ext cx="5410200" cy="47008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2283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9CAE9"/>
        </a:solidFill>
        <a:effectLst/>
      </p:bgPr>
    </p:bg>
    <p:spTree>
      <p:nvGrpSpPr>
        <p:cNvPr id="1" name="Shape 305"/>
        <p:cNvGrpSpPr/>
        <p:nvPr/>
      </p:nvGrpSpPr>
      <p:grpSpPr>
        <a:xfrm>
          <a:off x="0" y="0"/>
          <a:ext cx="0" cy="0"/>
          <a:chOff x="0" y="0"/>
          <a:chExt cx="0" cy="0"/>
        </a:xfrm>
      </p:grpSpPr>
      <p:sp>
        <p:nvSpPr>
          <p:cNvPr id="306" name="Google Shape;306;p11"/>
          <p:cNvSpPr txBox="1">
            <a:spLocks noGrp="1"/>
          </p:cNvSpPr>
          <p:nvPr>
            <p:ph type="title"/>
          </p:nvPr>
        </p:nvSpPr>
        <p:spPr>
          <a:xfrm>
            <a:off x="685800" y="486167"/>
            <a:ext cx="10820400" cy="966701"/>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284685"/>
              </a:buClr>
              <a:buSzPts val="3400"/>
              <a:buFont typeface="Arial"/>
              <a:buNone/>
            </a:pPr>
            <a:r>
              <a:rPr lang="en-US" dirty="0"/>
              <a:t>How are veterans’ dental and overall health connected?</a:t>
            </a:r>
            <a:endParaRPr dirty="0"/>
          </a:p>
        </p:txBody>
      </p:sp>
      <p:sp>
        <p:nvSpPr>
          <p:cNvPr id="307" name="Google Shape;307;p11"/>
          <p:cNvSpPr txBox="1">
            <a:spLocks noGrp="1"/>
          </p:cNvSpPr>
          <p:nvPr>
            <p:ph type="body" idx="4294967295"/>
          </p:nvPr>
        </p:nvSpPr>
        <p:spPr>
          <a:xfrm>
            <a:off x="685800" y="1554480"/>
            <a:ext cx="5048250" cy="446532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2"/>
              </a:buClr>
              <a:buSzPts val="2400"/>
              <a:buNone/>
            </a:pPr>
            <a:r>
              <a:rPr lang="en-US" b="1" dirty="0">
                <a:solidFill>
                  <a:schemeClr val="dk2"/>
                </a:solidFill>
              </a:rPr>
              <a:t>Key Takeaway: Veterans experience a disproportionate prevalence of chronic disease.</a:t>
            </a:r>
            <a:endParaRPr dirty="0"/>
          </a:p>
          <a:p>
            <a:pPr marL="0" lvl="0" indent="0" algn="l" rtl="0">
              <a:lnSpc>
                <a:spcPct val="110000"/>
              </a:lnSpc>
              <a:spcBef>
                <a:spcPts val="0"/>
              </a:spcBef>
              <a:spcAft>
                <a:spcPts val="0"/>
              </a:spcAft>
              <a:buClr>
                <a:schemeClr val="dk1"/>
              </a:buClr>
              <a:buSzPts val="2400"/>
              <a:buNone/>
            </a:pPr>
            <a:endParaRPr dirty="0"/>
          </a:p>
          <a:p>
            <a:pPr marL="0" lvl="0" indent="0" algn="l" rtl="0">
              <a:lnSpc>
                <a:spcPct val="110000"/>
              </a:lnSpc>
              <a:spcBef>
                <a:spcPts val="0"/>
              </a:spcBef>
              <a:spcAft>
                <a:spcPts val="0"/>
              </a:spcAft>
              <a:buClr>
                <a:schemeClr val="dk1"/>
              </a:buClr>
              <a:buSzPts val="2400"/>
              <a:buNone/>
            </a:pPr>
            <a:r>
              <a:rPr lang="en-US" sz="2000" dirty="0">
                <a:effectLst/>
                <a:ea typeface="Calibri" panose="020F0502020204030204" pitchFamily="34" charset="0"/>
                <a:cs typeface="Times New Roman" panose="02020603050405020304" pitchFamily="18" charset="0"/>
              </a:rPr>
              <a:t>Approximately 20% of veterans have diabetes compared to 15% of nonveterans </a:t>
            </a:r>
          </a:p>
          <a:p>
            <a:pPr marL="0" lvl="0" indent="0" algn="l" rtl="0">
              <a:lnSpc>
                <a:spcPct val="110000"/>
              </a:lnSpc>
              <a:spcBef>
                <a:spcPts val="0"/>
              </a:spcBef>
              <a:spcAft>
                <a:spcPts val="0"/>
              </a:spcAft>
              <a:buClr>
                <a:schemeClr val="dk1"/>
              </a:buClr>
              <a:buSzPts val="2400"/>
              <a:buNone/>
            </a:pPr>
            <a:endParaRPr lang="en-US" sz="2000" dirty="0"/>
          </a:p>
          <a:p>
            <a:pPr marL="0" lvl="0" indent="0" algn="l" rtl="0">
              <a:lnSpc>
                <a:spcPct val="110000"/>
              </a:lnSpc>
              <a:spcBef>
                <a:spcPts val="0"/>
              </a:spcBef>
              <a:spcAft>
                <a:spcPts val="0"/>
              </a:spcAft>
              <a:buClr>
                <a:schemeClr val="dk1"/>
              </a:buClr>
              <a:buSzPts val="2400"/>
              <a:buNone/>
            </a:pPr>
            <a:r>
              <a:rPr lang="en-US" sz="2000" dirty="0"/>
              <a:t>Veterans are aware their oral health is worse than their mental or overall health – and poor oral health exacerbates chronic disease conditions.</a:t>
            </a:r>
            <a:endParaRPr sz="2000" dirty="0"/>
          </a:p>
        </p:txBody>
      </p:sp>
      <p:sp>
        <p:nvSpPr>
          <p:cNvPr id="308" name="Google Shape;308;p11"/>
          <p:cNvSpPr txBox="1">
            <a:spLocks noGrp="1"/>
          </p:cNvSpPr>
          <p:nvPr>
            <p:ph type="body" idx="3"/>
          </p:nvPr>
        </p:nvSpPr>
        <p:spPr>
          <a:xfrm>
            <a:off x="2743200" y="6255014"/>
            <a:ext cx="6949440" cy="355272"/>
          </a:xfrm>
          <a:prstGeom prst="rect">
            <a:avLst/>
          </a:prstGeom>
          <a:noFill/>
          <a:ln>
            <a:noFill/>
          </a:ln>
        </p:spPr>
        <p:txBody>
          <a:bodyPr spcFirstLastPara="1" wrap="square" lIns="0" tIns="0" rIns="0" bIns="0" anchor="b" anchorCtr="0">
            <a:noAutofit/>
          </a:bodyPr>
          <a:lstStyle/>
          <a:p>
            <a:pPr marL="0" lvl="0" indent="0" algn="l" rtl="0">
              <a:lnSpc>
                <a:spcPct val="110000"/>
              </a:lnSpc>
              <a:spcBef>
                <a:spcPts val="0"/>
              </a:spcBef>
              <a:spcAft>
                <a:spcPts val="0"/>
              </a:spcAft>
              <a:buClr>
                <a:schemeClr val="dk1"/>
              </a:buClr>
              <a:buSzPts val="800"/>
              <a:buNone/>
            </a:pPr>
            <a:endParaRPr/>
          </a:p>
        </p:txBody>
      </p:sp>
      <p:pic>
        <p:nvPicPr>
          <p:cNvPr id="309" name="Google Shape;309;p11" descr="Graphical user interface&#10;&#10;Description automatically generated"/>
          <p:cNvPicPr preferRelativeResize="0"/>
          <p:nvPr/>
        </p:nvPicPr>
        <p:blipFill rotWithShape="1">
          <a:blip r:embed="rId3">
            <a:alphaModFix/>
          </a:blip>
          <a:srcRect/>
          <a:stretch/>
        </p:blipFill>
        <p:spPr>
          <a:xfrm>
            <a:off x="6217920" y="2061443"/>
            <a:ext cx="5406987" cy="273511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9CAE9"/>
        </a:solidFill>
        <a:effectLst/>
      </p:bgPr>
    </p:bg>
    <p:spTree>
      <p:nvGrpSpPr>
        <p:cNvPr id="1" name="Shape 313"/>
        <p:cNvGrpSpPr/>
        <p:nvPr/>
      </p:nvGrpSpPr>
      <p:grpSpPr>
        <a:xfrm>
          <a:off x="0" y="0"/>
          <a:ext cx="0" cy="0"/>
          <a:chOff x="0" y="0"/>
          <a:chExt cx="0" cy="0"/>
        </a:xfrm>
      </p:grpSpPr>
      <p:sp>
        <p:nvSpPr>
          <p:cNvPr id="314" name="Google Shape;314;p12"/>
          <p:cNvSpPr txBox="1">
            <a:spLocks noGrp="1"/>
          </p:cNvSpPr>
          <p:nvPr>
            <p:ph type="title"/>
          </p:nvPr>
        </p:nvSpPr>
        <p:spPr>
          <a:xfrm>
            <a:off x="685800" y="486167"/>
            <a:ext cx="10820400" cy="966701"/>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284685"/>
              </a:buClr>
              <a:buSzPts val="3400"/>
              <a:buFont typeface="Arial"/>
              <a:buNone/>
            </a:pPr>
            <a:r>
              <a:rPr lang="en-US" dirty="0"/>
              <a:t>Substantial cost savings can be realized through consistent access to dental care</a:t>
            </a:r>
            <a:endParaRPr dirty="0"/>
          </a:p>
        </p:txBody>
      </p:sp>
      <p:sp>
        <p:nvSpPr>
          <p:cNvPr id="315" name="Google Shape;315;p12"/>
          <p:cNvSpPr txBox="1">
            <a:spLocks noGrp="1"/>
          </p:cNvSpPr>
          <p:nvPr>
            <p:ph type="body" idx="3"/>
          </p:nvPr>
        </p:nvSpPr>
        <p:spPr>
          <a:xfrm>
            <a:off x="2743200" y="6255014"/>
            <a:ext cx="6949440" cy="355272"/>
          </a:xfrm>
          <a:prstGeom prst="rect">
            <a:avLst/>
          </a:prstGeom>
          <a:noFill/>
          <a:ln>
            <a:noFill/>
          </a:ln>
        </p:spPr>
        <p:txBody>
          <a:bodyPr spcFirstLastPara="1" wrap="square" lIns="0" tIns="0" rIns="0" bIns="0" anchor="b" anchorCtr="0">
            <a:noAutofit/>
          </a:bodyPr>
          <a:lstStyle/>
          <a:p>
            <a:pPr marL="0" lvl="0" indent="0" algn="l" rtl="0">
              <a:lnSpc>
                <a:spcPct val="110000"/>
              </a:lnSpc>
              <a:spcBef>
                <a:spcPts val="0"/>
              </a:spcBef>
              <a:spcAft>
                <a:spcPts val="0"/>
              </a:spcAft>
              <a:buClr>
                <a:schemeClr val="dk1"/>
              </a:buClr>
              <a:buSzPts val="800"/>
              <a:buNone/>
            </a:pPr>
            <a:endParaRPr/>
          </a:p>
        </p:txBody>
      </p:sp>
      <p:pic>
        <p:nvPicPr>
          <p:cNvPr id="316" name="Google Shape;316;p12" descr="Table&#10;&#10;Description automatically generated"/>
          <p:cNvPicPr preferRelativeResize="0"/>
          <p:nvPr/>
        </p:nvPicPr>
        <p:blipFill rotWithShape="1">
          <a:blip r:embed="rId3">
            <a:alphaModFix/>
          </a:blip>
          <a:srcRect/>
          <a:stretch/>
        </p:blipFill>
        <p:spPr>
          <a:xfrm>
            <a:off x="383678" y="1918159"/>
            <a:ext cx="7145325" cy="3193667"/>
          </a:xfrm>
          <a:prstGeom prst="rect">
            <a:avLst/>
          </a:prstGeom>
          <a:noFill/>
          <a:ln>
            <a:noFill/>
          </a:ln>
        </p:spPr>
      </p:pic>
      <p:pic>
        <p:nvPicPr>
          <p:cNvPr id="317" name="Google Shape;317;p12" descr="Diagram&#10;&#10;Description automatically generated"/>
          <p:cNvPicPr preferRelativeResize="0"/>
          <p:nvPr/>
        </p:nvPicPr>
        <p:blipFill rotWithShape="1">
          <a:blip r:embed="rId4">
            <a:alphaModFix/>
          </a:blip>
          <a:srcRect/>
          <a:stretch/>
        </p:blipFill>
        <p:spPr>
          <a:xfrm>
            <a:off x="8185810" y="1724293"/>
            <a:ext cx="3622512" cy="372905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C500C25-A883-BE4D-BD87-DA6A40A09BB3}"/>
              </a:ext>
            </a:extLst>
          </p:cNvPr>
          <p:cNvGraphicFramePr>
            <a:graphicFrameLocks noChangeAspect="1"/>
          </p:cNvGraphicFramePr>
          <p:nvPr>
            <p:custDataLst>
              <p:tags r:id="rId1"/>
            </p:custDataLst>
            <p:extLst>
              <p:ext uri="{D42A27DB-BD31-4B8C-83A1-F6EECF244321}">
                <p14:modId xmlns:p14="http://schemas.microsoft.com/office/powerpoint/2010/main" val="9562045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3" name="Object 2" hidden="1">
                        <a:extLst>
                          <a:ext uri="{FF2B5EF4-FFF2-40B4-BE49-F238E27FC236}">
                            <a16:creationId xmlns:a16="http://schemas.microsoft.com/office/drawing/2014/main" id="{9C500C25-A883-BE4D-BD87-DA6A40A09BB3}"/>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D62668FB-0A97-4649-A3B4-150822C074A1}"/>
              </a:ext>
            </a:extLst>
          </p:cNvPr>
          <p:cNvSpPr/>
          <p:nvPr>
            <p:custDataLst>
              <p:tags r:id="rId2"/>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3200" dirty="0">
              <a:latin typeface="Arial" panose="020B0604020202020204" pitchFamily="34" charset="0"/>
              <a:ea typeface="+mj-ea"/>
              <a:sym typeface="Arial" panose="020B0604020202020204" pitchFamily="34" charset="0"/>
            </a:endParaRPr>
          </a:p>
        </p:txBody>
      </p:sp>
      <p:sp>
        <p:nvSpPr>
          <p:cNvPr id="6" name="Title 5">
            <a:extLst>
              <a:ext uri="{FF2B5EF4-FFF2-40B4-BE49-F238E27FC236}">
                <a16:creationId xmlns:a16="http://schemas.microsoft.com/office/drawing/2014/main" id="{A1A42BEB-8A33-9B47-9357-5E125376C6CA}"/>
              </a:ext>
            </a:extLst>
          </p:cNvPr>
          <p:cNvSpPr>
            <a:spLocks noGrp="1"/>
          </p:cNvSpPr>
          <p:nvPr>
            <p:ph type="title"/>
          </p:nvPr>
        </p:nvSpPr>
        <p:spPr>
          <a:xfrm>
            <a:off x="685800" y="486167"/>
            <a:ext cx="10820400" cy="966701"/>
          </a:xfrm>
        </p:spPr>
        <p:txBody>
          <a:bodyPr/>
          <a:lstStyle/>
          <a:p>
            <a:r>
              <a:rPr lang="en-US" dirty="0"/>
              <a:t>Putting Data into Action</a:t>
            </a:r>
          </a:p>
        </p:txBody>
      </p:sp>
      <p:sp>
        <p:nvSpPr>
          <p:cNvPr id="7" name="Content Placeholder 6">
            <a:extLst>
              <a:ext uri="{FF2B5EF4-FFF2-40B4-BE49-F238E27FC236}">
                <a16:creationId xmlns:a16="http://schemas.microsoft.com/office/drawing/2014/main" id="{A9EC832C-694E-914F-A829-172236CFE0EF}"/>
              </a:ext>
            </a:extLst>
          </p:cNvPr>
          <p:cNvSpPr>
            <a:spLocks noGrp="1"/>
          </p:cNvSpPr>
          <p:nvPr>
            <p:ph idx="1"/>
          </p:nvPr>
        </p:nvSpPr>
        <p:spPr>
          <a:xfrm>
            <a:off x="685800" y="1554480"/>
            <a:ext cx="10820400" cy="4462081"/>
          </a:xfrm>
        </p:spPr>
        <p:txBody>
          <a:bodyPr/>
          <a:lstStyle/>
          <a:p>
            <a:pPr marL="342900" indent="-342900">
              <a:spcAft>
                <a:spcPts val="30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Desire to share analyses and findings with a broader audience</a:t>
            </a:r>
          </a:p>
          <a:p>
            <a:pPr marL="342900" indent="-342900">
              <a:spcAft>
                <a:spcPts val="30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Coupled existing quantitative and qualitative data with storytelling to show the implications of disease burden </a:t>
            </a:r>
          </a:p>
          <a:p>
            <a:pPr marL="342900" indent="-342900">
              <a:spcAft>
                <a:spcPts val="30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A</a:t>
            </a:r>
            <a:r>
              <a:rPr lang="en-US" sz="2400" dirty="0">
                <a:effectLst/>
                <a:latin typeface="Calibri" panose="020F0502020204030204" pitchFamily="34" charset="0"/>
                <a:ea typeface="Calibri" panose="020F0502020204030204" pitchFamily="34" charset="0"/>
                <a:cs typeface="Times New Roman" panose="02020603050405020304" pitchFamily="18" charset="0"/>
              </a:rPr>
              <a:t>llow decision-makers, clinicians, advocates, and program leaders to make data-informed inferences about veterans in their state and local community</a:t>
            </a:r>
          </a:p>
          <a:p>
            <a:pPr marL="342900" indent="-342900">
              <a:spcAft>
                <a:spcPts val="30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U</a:t>
            </a:r>
            <a:r>
              <a:rPr lang="en-US" sz="2400" dirty="0">
                <a:effectLst/>
                <a:latin typeface="Calibri" panose="020F0502020204030204" pitchFamily="34" charset="0"/>
                <a:ea typeface="Calibri" panose="020F0502020204030204" pitchFamily="34" charset="0"/>
                <a:cs typeface="Times New Roman" panose="02020603050405020304" pitchFamily="18" charset="0"/>
              </a:rPr>
              <a:t>nderstand the “why” behind health outcomes can create opportunities to approach access to care more comprehensively</a:t>
            </a:r>
            <a:endParaRPr lang="en-US" dirty="0"/>
          </a:p>
        </p:txBody>
      </p:sp>
      <p:sp>
        <p:nvSpPr>
          <p:cNvPr id="5" name="Text Placeholder 4">
            <a:extLst>
              <a:ext uri="{FF2B5EF4-FFF2-40B4-BE49-F238E27FC236}">
                <a16:creationId xmlns:a16="http://schemas.microsoft.com/office/drawing/2014/main" id="{9B926578-5141-0142-9BE0-32BC5B261611}"/>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501254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DW2Z7MfvGxS9aoQIdSMae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5TcI0vJ6Ob6SEH_.MOmP9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W27L6EdDidOvGOV5d.IRW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gMf_HxA0.wyIuy86i_Rhf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W27L6EdDidOvGOV5d.IRW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Q_Template_2020">
  <a:themeElements>
    <a:clrScheme name="CoBrand">
      <a:dk1>
        <a:srgbClr val="000000"/>
      </a:dk1>
      <a:lt1>
        <a:srgbClr val="FFFFFF"/>
      </a:lt1>
      <a:dk2>
        <a:srgbClr val="284585"/>
      </a:dk2>
      <a:lt2>
        <a:srgbClr val="C1DFF7"/>
      </a:lt2>
      <a:accent1>
        <a:srgbClr val="8AC73D"/>
      </a:accent1>
      <a:accent2>
        <a:srgbClr val="662C91"/>
      </a:accent2>
      <a:accent3>
        <a:srgbClr val="4F9BCE"/>
      </a:accent3>
      <a:accent4>
        <a:srgbClr val="BADA93"/>
      </a:accent4>
      <a:accent5>
        <a:srgbClr val="A575CB"/>
      </a:accent5>
      <a:accent6>
        <a:srgbClr val="75B6E3"/>
      </a:accent6>
      <a:hlink>
        <a:srgbClr val="2C378E"/>
      </a:hlink>
      <a:folHlink>
        <a:srgbClr val="4F9CC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CEBF5"/>
        </a:solidFill>
        <a:ln>
          <a:noFill/>
        </a:ln>
        <a:effectLst/>
      </a:spPr>
      <a:bodyPr rtlCol="0" anchor="ctr"/>
      <a:lstStyle>
        <a:defPPr algn="ctr">
          <a:defRPr>
            <a:solidFill>
              <a:schemeClr val="tx2"/>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reQuest Institute-AIDPH widescreen_3.22.22" id="{E90D9E98-E4F7-1549-AC2C-C9F9FDC59CF8}" vid="{7468B4DD-5CEF-D748-B6BA-64C043F7E9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7bedb6b-deba-4604-9872-5c8387a7599f" xsi:nil="true"/>
    <lcf76f155ced4ddcb4097134ff3c332f xmlns="db61073a-66ec-472b-b328-3a823e43552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171A02DDD288A47B6349D79D2BC7DBE" ma:contentTypeVersion="14" ma:contentTypeDescription="Create a new document." ma:contentTypeScope="" ma:versionID="3ce741acce4625f51aeff93e612c0c56">
  <xsd:schema xmlns:xsd="http://www.w3.org/2001/XMLSchema" xmlns:xs="http://www.w3.org/2001/XMLSchema" xmlns:p="http://schemas.microsoft.com/office/2006/metadata/properties" xmlns:ns2="e7bedb6b-deba-4604-9872-5c8387a7599f" xmlns:ns3="db61073a-66ec-472b-b328-3a823e43552a" targetNamespace="http://schemas.microsoft.com/office/2006/metadata/properties" ma:root="true" ma:fieldsID="56f1628ea26ca2e8468593f358628180" ns2:_="" ns3:_="">
    <xsd:import namespace="e7bedb6b-deba-4604-9872-5c8387a7599f"/>
    <xsd:import namespace="db61073a-66ec-472b-b328-3a823e43552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bedb6b-deba-4604-9872-5c8387a7599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e35e8e22-7d80-4dcd-8412-338f12afa546}" ma:internalName="TaxCatchAll" ma:showField="CatchAllData" ma:web="e7bedb6b-deba-4604-9872-5c8387a7599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b61073a-66ec-472b-b328-3a823e43552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5280c84-7510-474e-b165-8a8d3f841a4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7A2799-BD91-4115-BECB-7921304C9B16}">
  <ds:schemaRefs>
    <ds:schemaRef ds:uri="http://purl.org/dc/elements/1.1/"/>
    <ds:schemaRef ds:uri="fc67e448-487e-4ee4-8e45-c8e37528ed7d"/>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8c001193-4a39-46fc-bb29-d1a8310dcc27"/>
    <ds:schemaRef ds:uri="http://schemas.microsoft.com/office/2006/metadata/properties"/>
    <ds:schemaRef ds:uri="http://www.w3.org/XML/1998/namespace"/>
    <ds:schemaRef ds:uri="http://purl.org/dc/dcmitype/"/>
    <ds:schemaRef ds:uri="e7bedb6b-deba-4604-9872-5c8387a7599f"/>
    <ds:schemaRef ds:uri="db61073a-66ec-472b-b328-3a823e43552a"/>
    <ds:schemaRef ds:uri="http://schemas.microsoft.com/sharepoint/v3"/>
  </ds:schemaRefs>
</ds:datastoreItem>
</file>

<file path=customXml/itemProps2.xml><?xml version="1.0" encoding="utf-8"?>
<ds:datastoreItem xmlns:ds="http://schemas.openxmlformats.org/officeDocument/2006/customXml" ds:itemID="{1A474380-3A46-4787-9402-F1099DCD55F0}">
  <ds:schemaRefs>
    <ds:schemaRef ds:uri="http://schemas.microsoft.com/sharepoint/v3/contenttype/forms"/>
  </ds:schemaRefs>
</ds:datastoreItem>
</file>

<file path=customXml/itemProps3.xml><?xml version="1.0" encoding="utf-8"?>
<ds:datastoreItem xmlns:ds="http://schemas.openxmlformats.org/officeDocument/2006/customXml" ds:itemID="{68DAB002-E791-4280-853B-FA625461C2EE}"/>
</file>

<file path=docProps/app.xml><?xml version="1.0" encoding="utf-8"?>
<Properties xmlns="http://schemas.openxmlformats.org/officeDocument/2006/extended-properties" xmlns:vt="http://schemas.openxmlformats.org/officeDocument/2006/docPropsVTypes">
  <Template>CareQuest Institute-AIDPH widescreen_3.23.22</Template>
  <TotalTime>856</TotalTime>
  <Words>714</Words>
  <Application>Microsoft Office PowerPoint</Application>
  <PresentationFormat>Widescreen</PresentationFormat>
  <Paragraphs>58</Paragraphs>
  <Slides>18</Slides>
  <Notes>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4" baseType="lpstr">
      <vt:lpstr>Arial</vt:lpstr>
      <vt:lpstr>Calibri</vt:lpstr>
      <vt:lpstr>NTR</vt:lpstr>
      <vt:lpstr>System Font Regular</vt:lpstr>
      <vt:lpstr>CQ_Template_2020</vt:lpstr>
      <vt:lpstr>think-cell Slide</vt:lpstr>
      <vt:lpstr>Data and Storytelling: Supporting Equitable Access to Care for Veterans</vt:lpstr>
      <vt:lpstr>Disclosures</vt:lpstr>
      <vt:lpstr>Learning Objectives</vt:lpstr>
      <vt:lpstr>Exploration of Veteran Oral Health</vt:lpstr>
      <vt:lpstr>Have you experienced the following problems with your mouth in the last 12 months?</vt:lpstr>
      <vt:lpstr>Care Access for Pain or Discomfort</vt:lpstr>
      <vt:lpstr>How are veterans’ dental and overall health connected?</vt:lpstr>
      <vt:lpstr>Substantial cost savings can be realized through consistent access to dental care</vt:lpstr>
      <vt:lpstr>Putting Data into Action</vt:lpstr>
      <vt:lpstr>Veteran Oral Health Data Dashboard</vt:lpstr>
      <vt:lpstr>How to Use the Veteran Oral Health Dashboard</vt:lpstr>
      <vt:lpstr>PowerPoint Presentation</vt:lpstr>
      <vt:lpstr>PowerPoint Presentation</vt:lpstr>
      <vt:lpstr>Dashboard Screenshots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 Second Line</dc:title>
  <dc:creator>Sall, Lisa</dc:creator>
  <cp:lastModifiedBy>Shweta Ghimire</cp:lastModifiedBy>
  <cp:revision>13</cp:revision>
  <dcterms:created xsi:type="dcterms:W3CDTF">2022-03-23T22:01:19Z</dcterms:created>
  <dcterms:modified xsi:type="dcterms:W3CDTF">2022-10-14T16:41:05Z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0x0101004171A02DDD288A47B6349D79D2BC7DBE</vt:lpwstr>
  </property>
  <property fmtid="{D5CDD505-2E9C-101B-9397-08002B2CF9AE}" pid="3" name="Order">
    <vt:r8>1253400</vt:r8>
  </property>
  <property fmtid="{D5CDD505-2E9C-101B-9397-08002B2CF9AE}" pid="4" name="_ExtendedDescription">
    <vt:lpwstr/>
  </property>
</Properties>
</file>