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3.xml" ContentType="application/vnd.openxmlformats-officedocument.presentationml.tags+xml"/>
  <Override PartName="/ppt/tags/tag44.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notesMasterIdLst>
    <p:notesMasterId r:id="rId23"/>
  </p:notesMasterIdLst>
  <p:handoutMasterIdLst>
    <p:handoutMasterId r:id="rId24"/>
  </p:handoutMasterIdLst>
  <p:sldIdLst>
    <p:sldId id="258" r:id="rId6"/>
    <p:sldId id="313" r:id="rId7"/>
    <p:sldId id="314" r:id="rId8"/>
    <p:sldId id="260" r:id="rId9"/>
    <p:sldId id="261" r:id="rId10"/>
    <p:sldId id="304" r:id="rId11"/>
    <p:sldId id="265" r:id="rId12"/>
    <p:sldId id="309" r:id="rId13"/>
    <p:sldId id="310" r:id="rId14"/>
    <p:sldId id="303" r:id="rId15"/>
    <p:sldId id="312" r:id="rId16"/>
    <p:sldId id="305" r:id="rId17"/>
    <p:sldId id="306" r:id="rId18"/>
    <p:sldId id="308" r:id="rId19"/>
    <p:sldId id="307" r:id="rId20"/>
    <p:sldId id="269" r:id="rId21"/>
    <p:sldId id="277" r:id="rId22"/>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04" userDrawn="1">
          <p15:clr>
            <a:srgbClr val="A4A3A4"/>
          </p15:clr>
        </p15:guide>
        <p15:guide id="4" orient="horz" pos="1776" userDrawn="1">
          <p15:clr>
            <a:srgbClr val="A4A3A4"/>
          </p15:clr>
        </p15:guide>
        <p15:guide id="5" orient="horz" pos="27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AED908-62DE-6188-0BAC-93B8CED8601E}" name="Rebecca Preston" initials="RP" userId="S::rpreston@carequest.org::f17b3bb5-038d-4fa8-8658-63471d000ab8" providerId="AD"/>
  <p188:author id="{2843C80A-88AB-6199-C0B3-EB837A949207}" name="Rebecca Preston" initials="RP" userId="S::RPreston@carequest.org::f17b3bb5-038d-4fa8-8658-63471d000ab8" providerId="AD"/>
  <p188:author id="{87BC04E6-5817-3506-DAD7-02153ABF98B5}" name="Rebekah Mathews" initials="RM" userId="S::rmathews@carequest.org::41f4c3bf-90f5-4902-be2b-41cc275cc23f" providerId="AD"/>
  <p188:author id="{D54F2EF1-4DBF-DDF6-336D-442E233875B5}" name="Eric Tranby" initials="ET" userId="Eric Tranb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2633"/>
    <a:srgbClr val="008CA0"/>
    <a:srgbClr val="3A913F"/>
    <a:srgbClr val="8B84D7"/>
    <a:srgbClr val="2DCCD3"/>
    <a:srgbClr val="4836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8B0253-FE88-4A5A-A43E-910D5CA1ED2E}" v="20" dt="2022-10-31T23:00:08.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25" autoAdjust="0"/>
  </p:normalViewPr>
  <p:slideViewPr>
    <p:cSldViewPr snapToGrid="0">
      <p:cViewPr varScale="1">
        <p:scale>
          <a:sx n="61" d="100"/>
          <a:sy n="61" d="100"/>
        </p:scale>
        <p:origin x="1106" y="29"/>
      </p:cViewPr>
      <p:guideLst>
        <p:guide orient="horz" pos="2160"/>
        <p:guide pos="3840"/>
        <p:guide orient="horz" pos="504"/>
        <p:guide orient="horz" pos="1776"/>
        <p:guide orient="horz" pos="273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oncarequest-my.sharepoint.com/personal/lheaton_carequest_org/Documents/DICP%20Provider%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oncarequest-my.sharepoint.com/personal/lheaton_carequest_org/Documents/DICP%20Provider%20Char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22776311566436"/>
          <c:y val="5.0351007478561798E-2"/>
          <c:w val="0.81103515471142995"/>
          <c:h val="0.89621398583481449"/>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Strongly Disagree</c:v>
                </c:pt>
                <c:pt idx="1">
                  <c:v>Disagree</c:v>
                </c:pt>
                <c:pt idx="2">
                  <c:v>Agree</c:v>
                </c:pt>
                <c:pt idx="3">
                  <c:v>Strongly Agree</c:v>
                </c:pt>
              </c:strCache>
            </c:strRef>
          </c:cat>
          <c:val>
            <c:numRef>
              <c:f>Sheet1!$B$2:$B$5</c:f>
              <c:numCache>
                <c:formatCode>0%</c:formatCode>
                <c:ptCount val="4"/>
                <c:pt idx="0">
                  <c:v>0</c:v>
                </c:pt>
                <c:pt idx="1">
                  <c:v>0</c:v>
                </c:pt>
                <c:pt idx="2">
                  <c:v>0.25</c:v>
                </c:pt>
                <c:pt idx="3">
                  <c:v>0.75</c:v>
                </c:pt>
              </c:numCache>
            </c:numRef>
          </c:val>
          <c:extLst>
            <c:ext xmlns:c16="http://schemas.microsoft.com/office/drawing/2014/chart" uri="{C3380CC4-5D6E-409C-BE32-E72D297353CC}">
              <c16:uniqueId val="{00000000-8DF9-439C-91E4-3B0EEB943C2A}"/>
            </c:ext>
          </c:extLst>
        </c:ser>
        <c:dLbls>
          <c:showLegendKey val="0"/>
          <c:showVal val="0"/>
          <c:showCatName val="0"/>
          <c:showSerName val="0"/>
          <c:showPercent val="0"/>
          <c:showBubbleSize val="0"/>
        </c:dLbls>
        <c:gapWidth val="182"/>
        <c:axId val="1774319727"/>
        <c:axId val="1774319311"/>
      </c:barChart>
      <c:catAx>
        <c:axId val="17743197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74319311"/>
        <c:crosses val="autoZero"/>
        <c:auto val="1"/>
        <c:lblAlgn val="ctr"/>
        <c:lblOffset val="100"/>
        <c:noMultiLvlLbl val="0"/>
      </c:catAx>
      <c:valAx>
        <c:axId val="177431931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4319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Sheet1!$A$19:$A$22</c:f>
              <c:strCache>
                <c:ptCount val="4"/>
                <c:pt idx="0">
                  <c:v>Highly unlikely</c:v>
                </c:pt>
                <c:pt idx="1">
                  <c:v>Unlikely</c:v>
                </c:pt>
                <c:pt idx="2">
                  <c:v>Likely</c:v>
                </c:pt>
                <c:pt idx="3">
                  <c:v>Highly likely</c:v>
                </c:pt>
              </c:strCache>
            </c:strRef>
          </c:cat>
          <c:val>
            <c:numRef>
              <c:f>Sheet1!$B$19:$B$22</c:f>
              <c:numCache>
                <c:formatCode>0%</c:formatCode>
                <c:ptCount val="4"/>
                <c:pt idx="0">
                  <c:v>0</c:v>
                </c:pt>
                <c:pt idx="1">
                  <c:v>0</c:v>
                </c:pt>
                <c:pt idx="2">
                  <c:v>0.5</c:v>
                </c:pt>
                <c:pt idx="3">
                  <c:v>0.5</c:v>
                </c:pt>
              </c:numCache>
            </c:numRef>
          </c:val>
          <c:extLst>
            <c:ext xmlns:c16="http://schemas.microsoft.com/office/drawing/2014/chart" uri="{C3380CC4-5D6E-409C-BE32-E72D297353CC}">
              <c16:uniqueId val="{00000000-E090-43E1-89CD-6689E62DE0F8}"/>
            </c:ext>
          </c:extLst>
        </c:ser>
        <c:dLbls>
          <c:showLegendKey val="0"/>
          <c:showVal val="0"/>
          <c:showCatName val="0"/>
          <c:showSerName val="0"/>
          <c:showPercent val="0"/>
          <c:showBubbleSize val="0"/>
        </c:dLbls>
        <c:gapWidth val="182"/>
        <c:axId val="1814781599"/>
        <c:axId val="1814779103"/>
      </c:barChart>
      <c:catAx>
        <c:axId val="1814781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14779103"/>
        <c:crosses val="autoZero"/>
        <c:auto val="1"/>
        <c:lblAlgn val="ctr"/>
        <c:lblOffset val="100"/>
        <c:noMultiLvlLbl val="0"/>
      </c:catAx>
      <c:valAx>
        <c:axId val="18147791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47815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CB43B8-8D47-FB45-85B1-AFC6CB69A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Header Placeholder 5">
            <a:extLst>
              <a:ext uri="{FF2B5EF4-FFF2-40B4-BE49-F238E27FC236}">
                <a16:creationId xmlns:a16="http://schemas.microsoft.com/office/drawing/2014/main" id="{1DA21C38-554B-9446-A581-DBCF899715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7" name="Date Placeholder 6">
            <a:extLst>
              <a:ext uri="{FF2B5EF4-FFF2-40B4-BE49-F238E27FC236}">
                <a16:creationId xmlns:a16="http://schemas.microsoft.com/office/drawing/2014/main" id="{C70FF768-26E6-364B-8B2E-B20D543B18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F03BBB-45FC-8E46-BB83-F2F45572B841}" type="datetimeFigureOut">
              <a:rPr lang="en-US" smtClean="0"/>
              <a:t>11/7/2022</a:t>
            </a:fld>
            <a:endParaRPr lang="en-US"/>
          </a:p>
        </p:txBody>
      </p:sp>
      <p:sp>
        <p:nvSpPr>
          <p:cNvPr id="8" name="Slide Number Placeholder 7">
            <a:extLst>
              <a:ext uri="{FF2B5EF4-FFF2-40B4-BE49-F238E27FC236}">
                <a16:creationId xmlns:a16="http://schemas.microsoft.com/office/drawing/2014/main" id="{5B8EE26C-5435-F847-9B2A-6C5D0CB3E7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57319A-CA25-0842-8766-32DFFA84FB75}" type="slidenum">
              <a:rPr lang="en-US" smtClean="0"/>
              <a:t>‹#›</a:t>
            </a:fld>
            <a:endParaRPr lang="en-US"/>
          </a:p>
        </p:txBody>
      </p:sp>
    </p:spTree>
    <p:extLst>
      <p:ext uri="{BB962C8B-B14F-4D97-AF65-F5344CB8AC3E}">
        <p14:creationId xmlns:p14="http://schemas.microsoft.com/office/powerpoint/2010/main" val="697656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FA5A0-695B-D34E-8D40-B720B47A54DD}"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10BA5-E037-324B-A239-07AF460C56E8}" type="slidenum">
              <a:rPr lang="en-US" smtClean="0"/>
              <a:t>‹#›</a:t>
            </a:fld>
            <a:endParaRPr lang="en-US"/>
          </a:p>
        </p:txBody>
      </p:sp>
    </p:spTree>
    <p:extLst>
      <p:ext uri="{BB962C8B-B14F-4D97-AF65-F5344CB8AC3E}">
        <p14:creationId xmlns:p14="http://schemas.microsoft.com/office/powerpoint/2010/main" val="367483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arequest.org/resource-library/healthy-mouths-why-they-matter-adults-and-state-budget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arequest.org/education/resource-library/link-between-ventilator-associated-pneumonia-and-mouth"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and again my name is Rebecca Preston. And to close our session on medical dental integration we are diving in to screening for diabetes in the oral health care setting: developing a predictive algorithm to identify high-risk patients.</a:t>
            </a:r>
          </a:p>
        </p:txBody>
      </p:sp>
      <p:sp>
        <p:nvSpPr>
          <p:cNvPr id="4" name="Slide Number Placeholder 3"/>
          <p:cNvSpPr>
            <a:spLocks noGrp="1"/>
          </p:cNvSpPr>
          <p:nvPr>
            <p:ph type="sldNum" sz="quarter" idx="5"/>
          </p:nvPr>
        </p:nvSpPr>
        <p:spPr/>
        <p:txBody>
          <a:bodyPr/>
          <a:lstStyle/>
          <a:p>
            <a:fld id="{EA410BA5-E037-324B-A239-07AF460C56E8}" type="slidenum">
              <a:rPr lang="en-US" smtClean="0"/>
              <a:t>1</a:t>
            </a:fld>
            <a:endParaRPr lang="en-US"/>
          </a:p>
        </p:txBody>
      </p:sp>
    </p:spTree>
    <p:extLst>
      <p:ext uri="{BB962C8B-B14F-4D97-AF65-F5344CB8AC3E}">
        <p14:creationId xmlns:p14="http://schemas.microsoft.com/office/powerpoint/2010/main" val="69058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E88B10-B7DC-4F23-A204-6700E4CDB068}" type="slidenum">
              <a:rPr lang="en-US" smtClean="0"/>
              <a:t>2</a:t>
            </a:fld>
            <a:endParaRPr lang="en-US"/>
          </a:p>
        </p:txBody>
      </p:sp>
    </p:spTree>
    <p:extLst>
      <p:ext uri="{BB962C8B-B14F-4D97-AF65-F5344CB8AC3E}">
        <p14:creationId xmlns:p14="http://schemas.microsoft.com/office/powerpoint/2010/main" val="3241874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uncover more and more research, we know that the mouth is connected to the rest of the body. Simply put, we are digging into the oral systemic connection. A healthy mouth connects with a healthy body. Some ways oral health intersects with overall health are high blood pressure, obesity, dementia, cancer, respiratory health, heart health, and for our discussion today, diabetes. Before we talk more on diabetes, let’s discuss how this project worked with medical dental integration.</a:t>
            </a:r>
          </a:p>
          <a:p>
            <a:endParaRPr lang="en-US" dirty="0"/>
          </a:p>
          <a:p>
            <a:endParaRPr lang="en-US" dirty="0"/>
          </a:p>
          <a:p>
            <a:r>
              <a:rPr lang="en-US" dirty="0"/>
              <a:t>Source: CareQuest Institute for Oral Health. Impacts Beyond the Mouth. Boston, MA; June 2020. DOI: 10.35565/CQI.2020.4002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55B02-AEC6-4988-8B50-CD856F464F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74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171450" indent="-171450">
              <a:buFont typeface="Arial" panose="020B0604020202020204" pitchFamily="34" charset="0"/>
              <a:buChar char="•"/>
            </a:pPr>
            <a:r>
              <a:rPr lang="en-US" b="0" i="0">
                <a:solidFill>
                  <a:srgbClr val="000000"/>
                </a:solidFill>
                <a:effectLst/>
                <a:latin typeface="Calibre"/>
              </a:rPr>
              <a:t>Medical-dental integration can improve the care experience for patients and reduce costs at the same time. In addition to the $520 million Medicare spends annually on dental emergency department visits, the exacerbation of other conditions means </a:t>
            </a:r>
            <a:r>
              <a:rPr lang="en-US" b="0" i="0">
                <a:solidFill>
                  <a:srgbClr val="2C378E"/>
                </a:solidFill>
                <a:effectLst/>
                <a:latin typeface="Calibre"/>
                <a:hlinkClick r:id="rId3"/>
              </a:rPr>
              <a:t>increased expenditures</a:t>
            </a:r>
            <a:r>
              <a:rPr lang="en-US" b="0" i="0">
                <a:solidFill>
                  <a:srgbClr val="000000"/>
                </a:solidFill>
                <a:effectLst/>
                <a:latin typeface="Calibre"/>
              </a:rPr>
              <a:t> and </a:t>
            </a:r>
            <a:r>
              <a:rPr lang="en-US" b="0" i="0">
                <a:solidFill>
                  <a:srgbClr val="2C378E"/>
                </a:solidFill>
                <a:effectLst/>
                <a:latin typeface="Calibre"/>
                <a:hlinkClick r:id="rId4"/>
              </a:rPr>
              <a:t>negative outcomes</a:t>
            </a:r>
            <a:r>
              <a:rPr lang="en-US" b="0" i="0">
                <a:solidFill>
                  <a:srgbClr val="000000"/>
                </a:solidFill>
                <a:effectLst/>
                <a:latin typeface="Calibre"/>
              </a:rPr>
              <a:t> in other areas of health care, as well. If these issues were caught and managed early, many of those expenditures could be avoided.</a:t>
            </a:r>
          </a:p>
          <a:p>
            <a:pPr marL="0" indent="0">
              <a:buFont typeface="Arial" panose="020B0604020202020204" pitchFamily="34" charset="0"/>
              <a:buNone/>
            </a:pPr>
            <a:endParaRPr lang="en-US" b="0" i="0">
              <a:solidFill>
                <a:srgbClr val="000000"/>
              </a:solidFill>
              <a:effectLst/>
              <a:latin typeface="Calibre"/>
            </a:endParaRPr>
          </a:p>
          <a:p>
            <a:pPr marL="171450" indent="-171450">
              <a:buFont typeface="Arial" panose="020B0604020202020204" pitchFamily="34" charset="0"/>
              <a:buChar char="•"/>
            </a:pPr>
            <a:r>
              <a:rPr lang="en-US" b="0" i="0">
                <a:solidFill>
                  <a:srgbClr val="000000"/>
                </a:solidFill>
                <a:effectLst/>
                <a:latin typeface="Calibre"/>
              </a:rPr>
              <a:t>Medical-dental integration has also been an important strategy for increasing access to care for vulnerable populations. As patients visit their primary care office for medical treatment, for example, there’s an opportunity for primary care providers to address oral health by assessing oral health risk and reinforcing at-home care messaging, creating an access point for patients who might not otherwise seek dental care.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55B02-AEC6-4988-8B50-CD856F464F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52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we’ve discussed the oral systemic connection and what medical dental integration can do, let’s discuss the association between diabetes and oral health. Approximately 3.4% of adults with diabetes mellitus are undiagnosed. DM and periodontal disease have a suggested bidirectional relationship in that those with periodontal disease have an increased risk of diabetes and vice </a:t>
            </a:r>
            <a:r>
              <a:rPr lang="en-US" dirty="0" err="1"/>
              <a:t>versea</a:t>
            </a:r>
            <a:r>
              <a:rPr lang="en-US" dirty="0"/>
              <a:t>. </a:t>
            </a:r>
            <a:r>
              <a:rPr lang="en-US" dirty="0" err="1"/>
              <a:t>Treatmeant</a:t>
            </a:r>
            <a:r>
              <a:rPr lang="en-US" dirty="0"/>
              <a:t> for periodontal disease, include scaling and root planning, results in a reduced A1C and decreased health care costs as seen here in this slide.</a:t>
            </a:r>
          </a:p>
        </p:txBody>
      </p:sp>
      <p:sp>
        <p:nvSpPr>
          <p:cNvPr id="4" name="Slide Number Placeholder 3"/>
          <p:cNvSpPr>
            <a:spLocks noGrp="1"/>
          </p:cNvSpPr>
          <p:nvPr>
            <p:ph type="sldNum" sz="quarter" idx="5"/>
          </p:nvPr>
        </p:nvSpPr>
        <p:spPr/>
        <p:txBody>
          <a:bodyPr/>
          <a:lstStyle/>
          <a:p>
            <a:fld id="{A2EC831D-AA7D-6D4B-9E9A-AC97125AEC8A}" type="slidenum">
              <a:rPr lang="en-US" smtClean="0"/>
              <a:t>7</a:t>
            </a:fld>
            <a:endParaRPr lang="en-US"/>
          </a:p>
        </p:txBody>
      </p:sp>
    </p:spTree>
    <p:extLst>
      <p:ext uri="{BB962C8B-B14F-4D97-AF65-F5344CB8AC3E}">
        <p14:creationId xmlns:p14="http://schemas.microsoft.com/office/powerpoint/2010/main" val="4255345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a:t>Inclusion criteria: </a:t>
            </a:r>
            <a:r>
              <a:rPr lang="en-US" sz="1800">
                <a:effectLst/>
                <a:latin typeface="Arial" panose="020B0604020202020204" pitchFamily="34" charset="0"/>
                <a:ea typeface="Arial" panose="020B0604020202020204" pitchFamily="34" charset="0"/>
                <a:cs typeface="Arial" panose="020B0604020202020204" pitchFamily="34" charset="0"/>
              </a:rPr>
              <a:t>Adults between the ages of 21-64.</a:t>
            </a:r>
          </a:p>
          <a:p>
            <a:pPr marL="342900" marR="0" lvl="0" indent="-342900">
              <a:lnSpc>
                <a:spcPct val="115000"/>
              </a:lnSpc>
              <a:spcBef>
                <a:spcPts val="0"/>
              </a:spcBef>
              <a:spcAft>
                <a:spcPts val="0"/>
              </a:spcAft>
              <a:buFont typeface="Symbol" panose="05050102010706020507" pitchFamily="18" charset="2"/>
              <a:buChar char=""/>
            </a:pPr>
            <a:r>
              <a:rPr lang="en-US" sz="1800">
                <a:effectLst/>
                <a:latin typeface="Arial" panose="020B0604020202020204" pitchFamily="34" charset="0"/>
                <a:ea typeface="Arial" panose="020B0604020202020204" pitchFamily="34" charset="0"/>
                <a:cs typeface="Arial" panose="020B0604020202020204" pitchFamily="34" charset="0"/>
              </a:rPr>
              <a:t>Patient of record with no history or existing diagnosis of diabetes.</a:t>
            </a:r>
          </a:p>
          <a:p>
            <a:pPr marL="342900" marR="0" lvl="0" indent="-342900">
              <a:lnSpc>
                <a:spcPct val="115000"/>
              </a:lnSpc>
              <a:spcBef>
                <a:spcPts val="0"/>
              </a:spcBef>
              <a:spcAft>
                <a:spcPts val="0"/>
              </a:spcAft>
              <a:buFont typeface="Symbol" panose="05050102010706020507" pitchFamily="18" charset="2"/>
              <a:buChar char=""/>
            </a:pPr>
            <a:r>
              <a:rPr lang="en-US" sz="1800">
                <a:effectLst/>
                <a:latin typeface="Arial" panose="020B0604020202020204" pitchFamily="34" charset="0"/>
                <a:ea typeface="Arial" panose="020B0604020202020204" pitchFamily="34" charset="0"/>
                <a:cs typeface="Arial" panose="020B0604020202020204" pitchFamily="34" charset="0"/>
              </a:rPr>
              <a:t>Patients visiting or scheduled to visit the center with a chief complaint or symptoms associated with a diagnosis of periodontal disease OR patients with one or more HDRDPs that have planned treatments during the prototype period. </a:t>
            </a:r>
          </a:p>
          <a:p>
            <a:pPr marL="342900" marR="0" lvl="0" indent="-342900">
              <a:lnSpc>
                <a:spcPct val="115000"/>
              </a:lnSpc>
              <a:spcBef>
                <a:spcPts val="0"/>
              </a:spcBef>
              <a:spcAft>
                <a:spcPts val="0"/>
              </a:spcAft>
              <a:buFont typeface="Symbol" panose="05050102010706020507" pitchFamily="18" charset="2"/>
              <a:buChar char=""/>
            </a:pPr>
            <a:r>
              <a:rPr lang="en-US" sz="1800">
                <a:effectLst/>
                <a:latin typeface="Arial" panose="020B0604020202020204" pitchFamily="34" charset="0"/>
                <a:ea typeface="Arial" panose="020B0604020202020204" pitchFamily="34" charset="0"/>
                <a:cs typeface="Arial" panose="020B0604020202020204" pitchFamily="34" charset="0"/>
              </a:rPr>
              <a:t>Patients of record with a history or existing diagnosis of periodontal disease OR with one or more HDRDPs within the past 12 months </a:t>
            </a:r>
          </a:p>
          <a:p>
            <a:pPr marL="342900" marR="0" lvl="0" indent="-342900">
              <a:lnSpc>
                <a:spcPct val="115000"/>
              </a:lnSpc>
              <a:spcBef>
                <a:spcPts val="0"/>
              </a:spcBef>
              <a:spcAft>
                <a:spcPts val="0"/>
              </a:spcAft>
              <a:buFont typeface="Symbol" panose="05050102010706020507" pitchFamily="18" charset="2"/>
              <a:buChar char=""/>
            </a:pPr>
            <a:r>
              <a:rPr lang="en-US" sz="1800">
                <a:effectLst/>
                <a:latin typeface="Arial" panose="020B0604020202020204" pitchFamily="34" charset="0"/>
                <a:ea typeface="Arial" panose="020B0604020202020204" pitchFamily="34" charset="0"/>
                <a:cs typeface="Arial" panose="020B0604020202020204" pitchFamily="34" charset="0"/>
              </a:rPr>
              <a:t>Capacity and willingness to agree to the terms of the Informed Consent (Appendix 1) and sign it.</a:t>
            </a:r>
          </a:p>
          <a:p>
            <a:pPr marL="342900" marR="0" lvl="0" indent="-342900">
              <a:lnSpc>
                <a:spcPct val="115000"/>
              </a:lnSpc>
              <a:spcBef>
                <a:spcPts val="0"/>
              </a:spcBef>
              <a:spcAft>
                <a:spcPts val="1000"/>
              </a:spcAft>
              <a:buFont typeface="Symbol" panose="05050102010706020507" pitchFamily="18" charset="2"/>
              <a:buChar char=""/>
            </a:pPr>
            <a:r>
              <a:rPr lang="en-US" sz="1800">
                <a:effectLst/>
                <a:latin typeface="Arial" panose="020B0604020202020204" pitchFamily="34" charset="0"/>
                <a:ea typeface="Arial" panose="020B0604020202020204" pitchFamily="34" charset="0"/>
                <a:cs typeface="Arial" panose="020B0604020202020204" pitchFamily="34" charset="0"/>
              </a:rPr>
              <a:t>Willing to complete patient survey (Appendix 2).</a:t>
            </a:r>
          </a:p>
          <a:p>
            <a:endParaRPr lang="en-US"/>
          </a:p>
        </p:txBody>
      </p:sp>
      <p:sp>
        <p:nvSpPr>
          <p:cNvPr id="4" name="Slide Number Placeholder 3"/>
          <p:cNvSpPr>
            <a:spLocks noGrp="1"/>
          </p:cNvSpPr>
          <p:nvPr>
            <p:ph type="sldNum" sz="quarter" idx="5"/>
          </p:nvPr>
        </p:nvSpPr>
        <p:spPr/>
        <p:txBody>
          <a:bodyPr/>
          <a:lstStyle/>
          <a:p>
            <a:fld id="{EA410BA5-E037-324B-A239-07AF460C56E8}" type="slidenum">
              <a:rPr lang="en-US" smtClean="0"/>
              <a:t>8</a:t>
            </a:fld>
            <a:endParaRPr lang="en-US"/>
          </a:p>
        </p:txBody>
      </p:sp>
    </p:spTree>
    <p:extLst>
      <p:ext uri="{BB962C8B-B14F-4D97-AF65-F5344CB8AC3E}">
        <p14:creationId xmlns:p14="http://schemas.microsoft.com/office/powerpoint/2010/main" val="1396377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410BA5-E037-324B-A239-07AF460C56E8}" type="slidenum">
              <a:rPr lang="en-US" smtClean="0"/>
              <a:t>9</a:t>
            </a:fld>
            <a:endParaRPr lang="en-US"/>
          </a:p>
        </p:txBody>
      </p:sp>
    </p:spTree>
    <p:extLst>
      <p:ext uri="{BB962C8B-B14F-4D97-AF65-F5344CB8AC3E}">
        <p14:creationId xmlns:p14="http://schemas.microsoft.com/office/powerpoint/2010/main" val="3175675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EC831D-AA7D-6D4B-9E9A-AC97125AEC8A}" type="slidenum">
              <a:rPr lang="en-US" smtClean="0"/>
              <a:t>10</a:t>
            </a:fld>
            <a:endParaRPr lang="en-US"/>
          </a:p>
        </p:txBody>
      </p:sp>
    </p:spTree>
    <p:extLst>
      <p:ext uri="{BB962C8B-B14F-4D97-AF65-F5344CB8AC3E}">
        <p14:creationId xmlns:p14="http://schemas.microsoft.com/office/powerpoint/2010/main" val="217439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410BA5-E037-324B-A239-07AF460C56E8}" type="slidenum">
              <a:rPr lang="en-US" smtClean="0"/>
              <a:t>11</a:t>
            </a:fld>
            <a:endParaRPr lang="en-US"/>
          </a:p>
        </p:txBody>
      </p:sp>
    </p:spTree>
    <p:extLst>
      <p:ext uri="{BB962C8B-B14F-4D97-AF65-F5344CB8AC3E}">
        <p14:creationId xmlns:p14="http://schemas.microsoft.com/office/powerpoint/2010/main" val="2163292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5.png"/><Relationship Id="rId4" Type="http://schemas.openxmlformats.org/officeDocument/2006/relationships/image" Target="../media/image7.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5.png"/><Relationship Id="rId4" Type="http://schemas.openxmlformats.org/officeDocument/2006/relationships/image" Target="../media/image8.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6.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9.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8.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9.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0.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3.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1.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15255156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800100"/>
            <a:ext cx="9089516" cy="2019300"/>
          </a:xfrm>
        </p:spPr>
        <p:txBody>
          <a:bodyPr/>
          <a:lstStyle>
            <a:lvl1pPr>
              <a:lnSpc>
                <a:spcPct val="90000"/>
              </a:lnSpc>
              <a:defRPr sz="6800">
                <a:solidFill>
                  <a:schemeClr val="tx2"/>
                </a:solidFill>
              </a:defRPr>
            </a:lvl1pPr>
          </a:lstStyle>
          <a:p>
            <a:r>
              <a:rPr lang="en-US"/>
              <a:t>Click to Edit Title</a:t>
            </a:r>
          </a:p>
        </p:txBody>
      </p:sp>
      <p:sp>
        <p:nvSpPr>
          <p:cNvPr id="3" name="Subtitle 2"/>
          <p:cNvSpPr>
            <a:spLocks noGrp="1"/>
          </p:cNvSpPr>
          <p:nvPr>
            <p:ph type="subTitle" idx="1" hasCustomPrompt="1"/>
          </p:nvPr>
        </p:nvSpPr>
        <p:spPr>
          <a:xfrm>
            <a:off x="676276" y="2819400"/>
            <a:ext cx="10839448" cy="1371599"/>
          </a:xfrm>
        </p:spPr>
        <p:txBody>
          <a:bodyPr/>
          <a:lstStyle>
            <a:lvl1pPr marL="0" indent="0" algn="l">
              <a:buNone/>
              <a:defRPr sz="3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p>
        </p:txBody>
      </p:sp>
      <p:sp>
        <p:nvSpPr>
          <p:cNvPr id="5" name="Text Placeholder 4">
            <a:extLst>
              <a:ext uri="{FF2B5EF4-FFF2-40B4-BE49-F238E27FC236}">
                <a16:creationId xmlns:a16="http://schemas.microsoft.com/office/drawing/2014/main" id="{57805E39-2073-418B-A986-F392C9B3BE1B}"/>
              </a:ext>
            </a:extLst>
          </p:cNvPr>
          <p:cNvSpPr>
            <a:spLocks noGrp="1"/>
          </p:cNvSpPr>
          <p:nvPr>
            <p:ph type="body" sz="quarter" idx="10" hasCustomPrompt="1"/>
          </p:nvPr>
        </p:nvSpPr>
        <p:spPr>
          <a:xfrm>
            <a:off x="676276" y="4343400"/>
            <a:ext cx="5254625" cy="704850"/>
          </a:xfrm>
        </p:spPr>
        <p:txBody>
          <a:bodyPr/>
          <a:lstStyle>
            <a:lvl1pPr>
              <a:defRPr>
                <a:solidFill>
                  <a:schemeClr val="tx2"/>
                </a:solidFill>
              </a:defRPr>
            </a:lvl1pPr>
          </a:lstStyle>
          <a:p>
            <a:pPr lvl="0"/>
            <a:r>
              <a:rPr lang="en-US"/>
              <a:t>Click to edit date</a:t>
            </a:r>
          </a:p>
        </p:txBody>
      </p:sp>
    </p:spTree>
    <p:extLst>
      <p:ext uri="{BB962C8B-B14F-4D97-AF65-F5344CB8AC3E}">
        <p14:creationId xmlns:p14="http://schemas.microsoft.com/office/powerpoint/2010/main" val="2734912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5755493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sz="half" idx="1"/>
          </p:nvPr>
        </p:nvSpPr>
        <p:spPr>
          <a:xfrm>
            <a:off x="685800" y="1554480"/>
            <a:ext cx="3149600" cy="4242638"/>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21200" y="1554480"/>
            <a:ext cx="3149600" cy="4242638"/>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FAD33988-952C-7B4B-A870-87C7B7F44473}"/>
              </a:ext>
            </a:extLst>
          </p:cNvPr>
          <p:cNvSpPr>
            <a:spLocks noGrp="1"/>
          </p:cNvSpPr>
          <p:nvPr>
            <p:ph sz="half" idx="10"/>
          </p:nvPr>
        </p:nvSpPr>
        <p:spPr>
          <a:xfrm>
            <a:off x="8356600" y="1554480"/>
            <a:ext cx="3149600" cy="4242638"/>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Text Placeholder 3">
            <a:extLst>
              <a:ext uri="{FF2B5EF4-FFF2-40B4-BE49-F238E27FC236}">
                <a16:creationId xmlns:a16="http://schemas.microsoft.com/office/drawing/2014/main" id="{D807CEAC-2C27-A64B-A088-3F4F42ABFB3A}"/>
              </a:ext>
            </a:extLst>
          </p:cNvPr>
          <p:cNvSpPr>
            <a:spLocks noGrp="1"/>
          </p:cNvSpPr>
          <p:nvPr>
            <p:ph type="body" sz="half" idx="11"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footnote or delete if not using</a:t>
            </a:r>
          </a:p>
        </p:txBody>
      </p:sp>
    </p:spTree>
    <p:extLst>
      <p:ext uri="{BB962C8B-B14F-4D97-AF65-F5344CB8AC3E}">
        <p14:creationId xmlns:p14="http://schemas.microsoft.com/office/powerpoint/2010/main" val="3318348467"/>
      </p:ext>
    </p:extLst>
  </p:cSld>
  <p:clrMapOvr>
    <a:masterClrMapping/>
  </p:clrMapOvr>
  <p:extLst>
    <p:ext uri="{DCECCB84-F9BA-43D5-87BE-67443E8EF086}">
      <p15:sldGuideLst xmlns:p15="http://schemas.microsoft.com/office/powerpoint/2012/main">
        <p15:guide id="1" pos="2416">
          <p15:clr>
            <a:srgbClr val="FBAE40"/>
          </p15:clr>
        </p15:guide>
        <p15:guide id="2" pos="2846">
          <p15:clr>
            <a:srgbClr val="FBAE40"/>
          </p15:clr>
        </p15:guide>
        <p15:guide id="3" pos="4834">
          <p15:clr>
            <a:srgbClr val="FBAE40"/>
          </p15:clr>
        </p15:guide>
        <p15:guide id="4" pos="5262">
          <p15:clr>
            <a:srgbClr val="FBAE40"/>
          </p15:clr>
        </p15:guide>
        <p15:guide id="5" pos="428">
          <p15:clr>
            <a:srgbClr val="FBAE40"/>
          </p15:clr>
        </p15:guide>
        <p15:guide id="6" pos="7251">
          <p15:clr>
            <a:srgbClr val="FBAE40"/>
          </p15:clr>
        </p15:guide>
        <p15:guide id="7" orient="horz" pos="306">
          <p15:clr>
            <a:srgbClr val="FBAE40"/>
          </p15:clr>
        </p15:guide>
        <p15:guide id="8" orient="horz" pos="916">
          <p15:clr>
            <a:srgbClr val="FBAE40"/>
          </p15:clr>
        </p15:guide>
        <p15:guide id="9" orient="horz" pos="974">
          <p15:clr>
            <a:srgbClr val="FBAE40"/>
          </p15:clr>
        </p15:guide>
        <p15:guide id="10" orient="horz" pos="3792">
          <p15:clr>
            <a:srgbClr val="FBAE40"/>
          </p15:clr>
        </p15:guide>
        <p15:guide id="12" orient="horz" pos="41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ree content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1764898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85800" y="1554479"/>
            <a:ext cx="3149600" cy="4260395"/>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21200" y="1554479"/>
            <a:ext cx="3149600" cy="4260395"/>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FAD33988-952C-7B4B-A870-87C7B7F44473}"/>
              </a:ext>
            </a:extLst>
          </p:cNvPr>
          <p:cNvSpPr>
            <a:spLocks noGrp="1"/>
          </p:cNvSpPr>
          <p:nvPr>
            <p:ph sz="half" idx="10"/>
          </p:nvPr>
        </p:nvSpPr>
        <p:spPr>
          <a:xfrm>
            <a:off x="8356600" y="1554479"/>
            <a:ext cx="3149600" cy="4260395"/>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Text Placeholder 3">
            <a:extLst>
              <a:ext uri="{FF2B5EF4-FFF2-40B4-BE49-F238E27FC236}">
                <a16:creationId xmlns:a16="http://schemas.microsoft.com/office/drawing/2014/main" id="{DBE34A8C-692E-584C-9ACB-8B9E24195584}"/>
              </a:ext>
            </a:extLst>
          </p:cNvPr>
          <p:cNvSpPr>
            <a:spLocks noGrp="1"/>
          </p:cNvSpPr>
          <p:nvPr>
            <p:ph type="body" sz="half" idx="11" hasCustomPrompt="1"/>
          </p:nvPr>
        </p:nvSpPr>
        <p:spPr>
          <a:xfrm>
            <a:off x="2743200" y="6255014"/>
            <a:ext cx="8051800" cy="355272"/>
          </a:xfrm>
        </p:spPr>
        <p:txBody>
          <a:bodyPr anchor="b"/>
          <a:lstStyle>
            <a:lvl1pPr marL="0" indent="0">
              <a:buNone/>
              <a:defRPr sz="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footnote or delete if not using</a:t>
            </a:r>
          </a:p>
        </p:txBody>
      </p:sp>
      <p:sp>
        <p:nvSpPr>
          <p:cNvPr id="15" name="TextBox 14">
            <a:extLst>
              <a:ext uri="{FF2B5EF4-FFF2-40B4-BE49-F238E27FC236}">
                <a16:creationId xmlns:a16="http://schemas.microsoft.com/office/drawing/2014/main" id="{7D6514E9-F46E-5546-BFFF-6C5403D2DB11}"/>
              </a:ext>
            </a:extLst>
          </p:cNvPr>
          <p:cNvSpPr txBox="1"/>
          <p:nvPr userDrawn="1"/>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a:solidFill>
                <a:schemeClr val="bg1"/>
              </a:solidFill>
            </a:endParaRPr>
          </a:p>
        </p:txBody>
      </p:sp>
      <p:pic>
        <p:nvPicPr>
          <p:cNvPr id="14" name="Picture 13">
            <a:extLst>
              <a:ext uri="{FF2B5EF4-FFF2-40B4-BE49-F238E27FC236}">
                <a16:creationId xmlns:a16="http://schemas.microsoft.com/office/drawing/2014/main" id="{C3DCCAC0-DDDC-8E4F-BEBF-BD212ABCB164}"/>
              </a:ext>
            </a:extLst>
          </p:cNvPr>
          <p:cNvPicPr>
            <a:picLocks noChangeAspect="1"/>
          </p:cNvPicPr>
          <p:nvPr userDrawn="1"/>
        </p:nvPicPr>
        <p:blipFill>
          <a:blip r:embed="rId5"/>
          <a:stretch>
            <a:fillRect/>
          </a:stretch>
        </p:blipFill>
        <p:spPr>
          <a:xfrm>
            <a:off x="676656" y="6076883"/>
            <a:ext cx="1445349" cy="533403"/>
          </a:xfrm>
          <a:prstGeom prst="rect">
            <a:avLst/>
          </a:prstGeom>
        </p:spPr>
      </p:pic>
    </p:spTree>
    <p:extLst>
      <p:ext uri="{BB962C8B-B14F-4D97-AF65-F5344CB8AC3E}">
        <p14:creationId xmlns:p14="http://schemas.microsoft.com/office/powerpoint/2010/main" val="2539404295"/>
      </p:ext>
    </p:extLst>
  </p:cSld>
  <p:clrMapOvr>
    <a:masterClrMapping/>
  </p:clrMapOvr>
  <p:extLst>
    <p:ext uri="{DCECCB84-F9BA-43D5-87BE-67443E8EF086}">
      <p15:sldGuideLst xmlns:p15="http://schemas.microsoft.com/office/powerpoint/2012/main">
        <p15:guide id="1" pos="2418">
          <p15:clr>
            <a:srgbClr val="FBAE40"/>
          </p15:clr>
        </p15:guide>
        <p15:guide id="2" pos="2844">
          <p15:clr>
            <a:srgbClr val="FBAE40"/>
          </p15:clr>
        </p15:guide>
        <p15:guide id="3" pos="4834">
          <p15:clr>
            <a:srgbClr val="FBAE40"/>
          </p15:clr>
        </p15:guide>
        <p15:guide id="4" pos="5262">
          <p15:clr>
            <a:srgbClr val="FBAE40"/>
          </p15:clr>
        </p15:guide>
        <p15:guide id="5" pos="429">
          <p15:clr>
            <a:srgbClr val="FBAE40"/>
          </p15:clr>
        </p15:guide>
        <p15:guide id="6" pos="7251">
          <p15:clr>
            <a:srgbClr val="FBAE40"/>
          </p15:clr>
        </p15:guide>
        <p15:guide id="7" orient="horz" pos="916">
          <p15:clr>
            <a:srgbClr val="FBAE40"/>
          </p15:clr>
        </p15:guide>
        <p15:guide id="8" orient="horz" pos="304">
          <p15:clr>
            <a:srgbClr val="FBAE40"/>
          </p15:clr>
        </p15:guide>
        <p15:guide id="9" orient="horz" pos="974">
          <p15:clr>
            <a:srgbClr val="FBAE40"/>
          </p15:clr>
        </p15:guide>
        <p15:guide id="10" orient="horz" pos="3789">
          <p15:clr>
            <a:srgbClr val="FBAE40"/>
          </p15:clr>
        </p15:guide>
        <p15:guide id="12" orient="horz" pos="414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lternat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202979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3" name="Content Placeholder 2"/>
          <p:cNvSpPr>
            <a:spLocks noGrp="1"/>
          </p:cNvSpPr>
          <p:nvPr>
            <p:ph sz="half" idx="1"/>
          </p:nvPr>
        </p:nvSpPr>
        <p:spPr>
          <a:xfrm>
            <a:off x="685800" y="1554479"/>
            <a:ext cx="3149600" cy="4251517"/>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21200" y="1554479"/>
            <a:ext cx="6985000" cy="4251517"/>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ext Placeholder 3">
            <a:extLst>
              <a:ext uri="{FF2B5EF4-FFF2-40B4-BE49-F238E27FC236}">
                <a16:creationId xmlns:a16="http://schemas.microsoft.com/office/drawing/2014/main" id="{C5D95B0A-AFCF-8E47-8231-980049A3FF59}"/>
              </a:ext>
            </a:extLst>
          </p:cNvPr>
          <p:cNvSpPr>
            <a:spLocks noGrp="1"/>
          </p:cNvSpPr>
          <p:nvPr>
            <p:ph type="body" sz="half" idx="10"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footnote or delete if not using</a:t>
            </a:r>
          </a:p>
        </p:txBody>
      </p:sp>
    </p:spTree>
    <p:extLst>
      <p:ext uri="{BB962C8B-B14F-4D97-AF65-F5344CB8AC3E}">
        <p14:creationId xmlns:p14="http://schemas.microsoft.com/office/powerpoint/2010/main" val="977276354"/>
      </p:ext>
    </p:extLst>
  </p:cSld>
  <p:clrMapOvr>
    <a:masterClrMapping/>
  </p:clrMapOvr>
  <p:extLst>
    <p:ext uri="{DCECCB84-F9BA-43D5-87BE-67443E8EF086}">
      <p15:sldGuideLst xmlns:p15="http://schemas.microsoft.com/office/powerpoint/2012/main">
        <p15:guide id="1" pos="2418" userDrawn="1">
          <p15:clr>
            <a:srgbClr val="FBAE40"/>
          </p15:clr>
        </p15:guide>
        <p15:guide id="2" pos="2846" userDrawn="1">
          <p15:clr>
            <a:srgbClr val="FBAE40"/>
          </p15:clr>
        </p15:guide>
        <p15:guide id="3" pos="432" userDrawn="1">
          <p15:clr>
            <a:srgbClr val="FBAE40"/>
          </p15:clr>
        </p15:guide>
        <p15:guide id="4" pos="7251" userDrawn="1">
          <p15:clr>
            <a:srgbClr val="FBAE40"/>
          </p15:clr>
        </p15:guide>
        <p15:guide id="5" orient="horz" pos="918" userDrawn="1">
          <p15:clr>
            <a:srgbClr val="FBAE40"/>
          </p15:clr>
        </p15:guide>
        <p15:guide id="6" orient="horz" pos="308" userDrawn="1">
          <p15:clr>
            <a:srgbClr val="FBAE40"/>
          </p15:clr>
        </p15:guide>
        <p15:guide id="7" orient="horz" pos="974" userDrawn="1">
          <p15:clr>
            <a:srgbClr val="FBAE40"/>
          </p15:clr>
        </p15:guide>
        <p15:guide id="8" orient="horz" pos="3792" userDrawn="1">
          <p15:clr>
            <a:srgbClr val="FBAE40"/>
          </p15:clr>
        </p15:guide>
        <p15:guide id="10" orient="horz" pos="41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8615680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6DC7D2DE-9827-1847-9B57-1998229B544C}"/>
              </a:ext>
            </a:extLst>
          </p:cNvPr>
          <p:cNvSpPr>
            <a:spLocks noGrp="1"/>
          </p:cNvSpPr>
          <p:nvPr>
            <p:ph type="body" sz="quarter" idx="12"/>
          </p:nvPr>
        </p:nvSpPr>
        <p:spPr>
          <a:xfrm>
            <a:off x="685800" y="1554479"/>
            <a:ext cx="4657724" cy="42426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685800" y="486167"/>
            <a:ext cx="4657725" cy="966701"/>
          </a:xfrm>
        </p:spPr>
        <p:txBody>
          <a:bodyPr/>
          <a:lstStyle/>
          <a:p>
            <a:r>
              <a:rPr lang="en-US"/>
              <a:t>Click to edit title</a:t>
            </a:r>
          </a:p>
        </p:txBody>
      </p:sp>
      <p:sp>
        <p:nvSpPr>
          <p:cNvPr id="8" name="Picture Placeholder 7">
            <a:extLst>
              <a:ext uri="{FF2B5EF4-FFF2-40B4-BE49-F238E27FC236}">
                <a16:creationId xmlns:a16="http://schemas.microsoft.com/office/drawing/2014/main" id="{D4AEBFDB-020C-BA45-BD44-18B5B63448F6}"/>
              </a:ext>
            </a:extLst>
          </p:cNvPr>
          <p:cNvSpPr>
            <a:spLocks noGrp="1"/>
          </p:cNvSpPr>
          <p:nvPr>
            <p:ph type="pic" sz="quarter" idx="11"/>
          </p:nvPr>
        </p:nvSpPr>
        <p:spPr>
          <a:xfrm>
            <a:off x="6096000" y="-1"/>
            <a:ext cx="6096000" cy="6857999"/>
          </a:xfrm>
          <a:solidFill>
            <a:schemeClr val="bg1"/>
          </a:solidFill>
        </p:spPr>
        <p:txBody>
          <a:bodyPr/>
          <a:lstStyle>
            <a:lvl1pPr>
              <a:defRPr>
                <a:solidFill>
                  <a:srgbClr val="FF0000"/>
                </a:solidFill>
              </a:defRPr>
            </a:lvl1pPr>
          </a:lstStyle>
          <a:p>
            <a:r>
              <a:rPr lang="en-US"/>
              <a:t>Click icon to add picture</a:t>
            </a:r>
          </a:p>
        </p:txBody>
      </p:sp>
    </p:spTree>
    <p:extLst>
      <p:ext uri="{BB962C8B-B14F-4D97-AF65-F5344CB8AC3E}">
        <p14:creationId xmlns:p14="http://schemas.microsoft.com/office/powerpoint/2010/main" val="3867402642"/>
      </p:ext>
    </p:extLst>
  </p:cSld>
  <p:clrMapOvr>
    <a:masterClrMapping/>
  </p:clrMapOvr>
  <p:extLst>
    <p:ext uri="{DCECCB84-F9BA-43D5-87BE-67443E8EF086}">
      <p15:sldGuideLst xmlns:p15="http://schemas.microsoft.com/office/powerpoint/2012/main">
        <p15:guide id="1" pos="3840" userDrawn="1">
          <p15:clr>
            <a:srgbClr val="FBAE40"/>
          </p15:clr>
        </p15:guide>
        <p15:guide id="2" pos="3366" userDrawn="1">
          <p15:clr>
            <a:srgbClr val="FBAE40"/>
          </p15:clr>
        </p15:guide>
        <p15:guide id="3" pos="429" userDrawn="1">
          <p15:clr>
            <a:srgbClr val="FBAE40"/>
          </p15:clr>
        </p15:guide>
        <p15:guide id="4" orient="horz" pos="918" userDrawn="1">
          <p15:clr>
            <a:srgbClr val="FBAE40"/>
          </p15:clr>
        </p15:guide>
        <p15:guide id="5" orient="horz" pos="305" userDrawn="1">
          <p15:clr>
            <a:srgbClr val="FBAE40"/>
          </p15:clr>
        </p15:guide>
        <p15:guide id="6" orient="horz" pos="974" userDrawn="1">
          <p15:clr>
            <a:srgbClr val="FBAE40"/>
          </p15:clr>
        </p15:guide>
        <p15:guide id="7" orient="horz" pos="3792" userDrawn="1">
          <p15:clr>
            <a:srgbClr val="FBAE40"/>
          </p15:clr>
        </p15:guide>
        <p15:guide id="9" orient="horz" pos="414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6087109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B54EDF0-EE16-F249-BE06-487F678FF89B}"/>
              </a:ext>
            </a:extLst>
          </p:cNvPr>
          <p:cNvSpPr/>
          <p:nvPr/>
        </p:nvSpPr>
        <p:spPr>
          <a:xfrm>
            <a:off x="6457951" y="1554479"/>
            <a:ext cx="5048249" cy="4260395"/>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72A61A17-3CE4-794D-9056-719C8031E218}"/>
              </a:ext>
            </a:extLst>
          </p:cNvPr>
          <p:cNvSpPr>
            <a:spLocks noGrp="1"/>
          </p:cNvSpPr>
          <p:nvPr>
            <p:ph sz="half" idx="1"/>
          </p:nvPr>
        </p:nvSpPr>
        <p:spPr>
          <a:xfrm>
            <a:off x="685800" y="1554480"/>
            <a:ext cx="5048250" cy="426039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hart Placeholder 5">
            <a:extLst>
              <a:ext uri="{FF2B5EF4-FFF2-40B4-BE49-F238E27FC236}">
                <a16:creationId xmlns:a16="http://schemas.microsoft.com/office/drawing/2014/main" id="{251225CD-4C36-CB43-A45B-21266AC5A3AD}"/>
              </a:ext>
            </a:extLst>
          </p:cNvPr>
          <p:cNvSpPr>
            <a:spLocks noGrp="1"/>
          </p:cNvSpPr>
          <p:nvPr>
            <p:ph type="chart" sz="quarter" idx="12"/>
          </p:nvPr>
        </p:nvSpPr>
        <p:spPr>
          <a:xfrm>
            <a:off x="6457950" y="1554479"/>
            <a:ext cx="5048249" cy="4260395"/>
          </a:xfrm>
        </p:spPr>
        <p:txBody>
          <a:bodyPr/>
          <a:lstStyle/>
          <a:p>
            <a:r>
              <a:rPr lang="en-US"/>
              <a:t>Click icon to add chart</a:t>
            </a:r>
          </a:p>
        </p:txBody>
      </p:sp>
      <p:sp>
        <p:nvSpPr>
          <p:cNvPr id="9" name="Text Placeholder 3">
            <a:extLst>
              <a:ext uri="{FF2B5EF4-FFF2-40B4-BE49-F238E27FC236}">
                <a16:creationId xmlns:a16="http://schemas.microsoft.com/office/drawing/2014/main" id="{CE34E907-8ECD-A247-90F0-8089C11A7453}"/>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footnote or delete if not using</a:t>
            </a:r>
          </a:p>
        </p:txBody>
      </p:sp>
    </p:spTree>
    <p:extLst>
      <p:ext uri="{BB962C8B-B14F-4D97-AF65-F5344CB8AC3E}">
        <p14:creationId xmlns:p14="http://schemas.microsoft.com/office/powerpoint/2010/main" val="4290532623"/>
      </p:ext>
    </p:extLst>
  </p:cSld>
  <p:clrMapOvr>
    <a:masterClrMapping/>
  </p:clrMapOvr>
  <p:extLst>
    <p:ext uri="{DCECCB84-F9BA-43D5-87BE-67443E8EF086}">
      <p15:sldGuideLst xmlns:p15="http://schemas.microsoft.com/office/powerpoint/2012/main">
        <p15:guide id="1" pos="4068" userDrawn="1">
          <p15:clr>
            <a:srgbClr val="FBAE40"/>
          </p15:clr>
        </p15:guide>
        <p15:guide id="2" pos="3612" userDrawn="1">
          <p15:clr>
            <a:srgbClr val="FBAE40"/>
          </p15:clr>
        </p15:guide>
        <p15:guide id="3" pos="429" userDrawn="1">
          <p15:clr>
            <a:srgbClr val="FBAE40"/>
          </p15:clr>
        </p15:guide>
        <p15:guide id="4" pos="7251" userDrawn="1">
          <p15:clr>
            <a:srgbClr val="FBAE40"/>
          </p15:clr>
        </p15:guide>
        <p15:guide id="5" orient="horz" pos="305" userDrawn="1">
          <p15:clr>
            <a:srgbClr val="FBAE40"/>
          </p15:clr>
        </p15:guide>
        <p15:guide id="6" orient="horz" pos="918" userDrawn="1">
          <p15:clr>
            <a:srgbClr val="FBAE40"/>
          </p15:clr>
        </p15:guide>
        <p15:guide id="7" orient="horz" pos="974" userDrawn="1">
          <p15:clr>
            <a:srgbClr val="FBAE40"/>
          </p15:clr>
        </p15:guide>
        <p15:guide id="8" orient="horz" pos="3789" userDrawn="1">
          <p15:clr>
            <a:srgbClr val="FBAE40"/>
          </p15:clr>
        </p15:guide>
        <p15:guide id="10" orient="horz" pos="414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char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170605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B54EDF0-EE16-F249-BE06-487F678FF89B}"/>
              </a:ext>
            </a:extLst>
          </p:cNvPr>
          <p:cNvSpPr/>
          <p:nvPr/>
        </p:nvSpPr>
        <p:spPr>
          <a:xfrm>
            <a:off x="685801" y="1554480"/>
            <a:ext cx="10820400" cy="4242638"/>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a:xfrm>
            <a:off x="685800" y="486167"/>
            <a:ext cx="10820400" cy="966701"/>
          </a:xfrm>
        </p:spPr>
        <p:txBody>
          <a:bodyPr/>
          <a:lstStyle>
            <a:lvl1pPr>
              <a:defRPr/>
            </a:lvl1pPr>
          </a:lstStyle>
          <a:p>
            <a:r>
              <a:rPr lang="en-US"/>
              <a:t>Click to edit Master title style</a:t>
            </a:r>
          </a:p>
        </p:txBody>
      </p:sp>
      <p:sp>
        <p:nvSpPr>
          <p:cNvPr id="6" name="Chart Placeholder 5">
            <a:extLst>
              <a:ext uri="{FF2B5EF4-FFF2-40B4-BE49-F238E27FC236}">
                <a16:creationId xmlns:a16="http://schemas.microsoft.com/office/drawing/2014/main" id="{251225CD-4C36-CB43-A45B-21266AC5A3AD}"/>
              </a:ext>
            </a:extLst>
          </p:cNvPr>
          <p:cNvSpPr>
            <a:spLocks noGrp="1"/>
          </p:cNvSpPr>
          <p:nvPr>
            <p:ph type="chart" sz="quarter" idx="12"/>
          </p:nvPr>
        </p:nvSpPr>
        <p:spPr>
          <a:xfrm>
            <a:off x="685800" y="1554479"/>
            <a:ext cx="10820400" cy="4242639"/>
          </a:xfrm>
        </p:spPr>
        <p:txBody>
          <a:bodyPr/>
          <a:lstStyle/>
          <a:p>
            <a:r>
              <a:rPr lang="en-US"/>
              <a:t>Click icon to add chart</a:t>
            </a:r>
          </a:p>
        </p:txBody>
      </p:sp>
      <p:sp>
        <p:nvSpPr>
          <p:cNvPr id="8" name="Text Placeholder 3">
            <a:extLst>
              <a:ext uri="{FF2B5EF4-FFF2-40B4-BE49-F238E27FC236}">
                <a16:creationId xmlns:a16="http://schemas.microsoft.com/office/drawing/2014/main" id="{D9E6ADEF-C73F-4445-99EA-1ADFC12EE677}"/>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footnote or delete if not using</a:t>
            </a:r>
          </a:p>
        </p:txBody>
      </p:sp>
    </p:spTree>
    <p:extLst>
      <p:ext uri="{BB962C8B-B14F-4D97-AF65-F5344CB8AC3E}">
        <p14:creationId xmlns:p14="http://schemas.microsoft.com/office/powerpoint/2010/main" val="2864941192"/>
      </p:ext>
    </p:extLst>
  </p:cSld>
  <p:clrMapOvr>
    <a:masterClrMapping/>
  </p:clrMapOvr>
  <p:extLst>
    <p:ext uri="{DCECCB84-F9BA-43D5-87BE-67443E8EF086}">
      <p15:sldGuideLst xmlns:p15="http://schemas.microsoft.com/office/powerpoint/2012/main">
        <p15:guide id="1" pos="429" userDrawn="1">
          <p15:clr>
            <a:srgbClr val="FBAE40"/>
          </p15:clr>
        </p15:guide>
        <p15:guide id="2" pos="7251" userDrawn="1">
          <p15:clr>
            <a:srgbClr val="FBAE40"/>
          </p15:clr>
        </p15:guide>
        <p15:guide id="3" orient="horz" pos="918" userDrawn="1">
          <p15:clr>
            <a:srgbClr val="FBAE40"/>
          </p15:clr>
        </p15:guide>
        <p15:guide id="4" orient="horz" pos="305" userDrawn="1">
          <p15:clr>
            <a:srgbClr val="FBAE40"/>
          </p15:clr>
        </p15:guide>
        <p15:guide id="5" orient="horz" pos="974" userDrawn="1">
          <p15:clr>
            <a:srgbClr val="FBAE40"/>
          </p15:clr>
        </p15:guide>
        <p15:guide id="6" orient="horz" pos="3792" userDrawn="1">
          <p15:clr>
            <a:srgbClr val="FBAE40"/>
          </p15:clr>
        </p15:guide>
        <p15:guide id="8" orient="horz" pos="414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with char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40378513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lvl1pPr>
          </a:lstStyle>
          <a:p>
            <a:r>
              <a:rPr lang="en-US"/>
              <a:t>Click to edit Master title style</a:t>
            </a:r>
          </a:p>
        </p:txBody>
      </p:sp>
      <p:sp>
        <p:nvSpPr>
          <p:cNvPr id="6" name="Chart Placeholder 5">
            <a:extLst>
              <a:ext uri="{FF2B5EF4-FFF2-40B4-BE49-F238E27FC236}">
                <a16:creationId xmlns:a16="http://schemas.microsoft.com/office/drawing/2014/main" id="{251225CD-4C36-CB43-A45B-21266AC5A3AD}"/>
              </a:ext>
            </a:extLst>
          </p:cNvPr>
          <p:cNvSpPr>
            <a:spLocks noGrp="1"/>
          </p:cNvSpPr>
          <p:nvPr>
            <p:ph type="chart" sz="quarter" idx="12"/>
          </p:nvPr>
        </p:nvSpPr>
        <p:spPr>
          <a:xfrm>
            <a:off x="690563" y="1554479"/>
            <a:ext cx="10820400" cy="4283614"/>
          </a:xfrm>
        </p:spPr>
        <p:txBody>
          <a:bodyPr/>
          <a:lstStyle/>
          <a:p>
            <a:r>
              <a:rPr lang="en-US"/>
              <a:t>Click icon to add chart</a:t>
            </a:r>
          </a:p>
        </p:txBody>
      </p:sp>
      <p:sp>
        <p:nvSpPr>
          <p:cNvPr id="8" name="Text Placeholder 3">
            <a:extLst>
              <a:ext uri="{FF2B5EF4-FFF2-40B4-BE49-F238E27FC236}">
                <a16:creationId xmlns:a16="http://schemas.microsoft.com/office/drawing/2014/main" id="{D9E6ADEF-C73F-4445-99EA-1ADFC12EE677}"/>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footnote or delete if not using</a:t>
            </a:r>
          </a:p>
        </p:txBody>
      </p:sp>
    </p:spTree>
    <p:extLst>
      <p:ext uri="{BB962C8B-B14F-4D97-AF65-F5344CB8AC3E}">
        <p14:creationId xmlns:p14="http://schemas.microsoft.com/office/powerpoint/2010/main" val="3915264255"/>
      </p:ext>
    </p:extLst>
  </p:cSld>
  <p:clrMapOvr>
    <a:masterClrMapping/>
  </p:clrMapOvr>
  <p:extLst>
    <p:ext uri="{DCECCB84-F9BA-43D5-87BE-67443E8EF086}">
      <p15:sldGuideLst xmlns:p15="http://schemas.microsoft.com/office/powerpoint/2012/main">
        <p15:guide id="1" pos="429" userDrawn="1">
          <p15:clr>
            <a:srgbClr val="FBAE40"/>
          </p15:clr>
        </p15:guide>
        <p15:guide id="2" pos="7251" userDrawn="1">
          <p15:clr>
            <a:srgbClr val="FBAE40"/>
          </p15:clr>
        </p15:guide>
        <p15:guide id="3" orient="horz" pos="918" userDrawn="1">
          <p15:clr>
            <a:srgbClr val="FBAE40"/>
          </p15:clr>
        </p15:guide>
        <p15:guide id="4" orient="horz" pos="305" userDrawn="1">
          <p15:clr>
            <a:srgbClr val="FBAE40"/>
          </p15:clr>
        </p15:guide>
        <p15:guide id="5" orient="horz" pos="974" userDrawn="1">
          <p15:clr>
            <a:srgbClr val="FBAE40"/>
          </p15:clr>
        </p15:guide>
        <p15:guide id="6" orient="horz" pos="3792" userDrawn="1">
          <p15:clr>
            <a:srgbClr val="FBAE40"/>
          </p15:clr>
        </p15:guide>
        <p15:guide id="8" orient="horz" pos="41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3">
            <a:extLst>
              <a:ext uri="{FF2B5EF4-FFF2-40B4-BE49-F238E27FC236}">
                <a16:creationId xmlns:a16="http://schemas.microsoft.com/office/drawing/2014/main" id="{2B43944D-6D92-4F40-BFAA-5B27C8ABD3EB}"/>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footnote or delete if not using</a:t>
            </a:r>
          </a:p>
        </p:txBody>
      </p:sp>
    </p:spTree>
    <p:extLst>
      <p:ext uri="{BB962C8B-B14F-4D97-AF65-F5344CB8AC3E}">
        <p14:creationId xmlns:p14="http://schemas.microsoft.com/office/powerpoint/2010/main" val="3823812925"/>
      </p:ext>
    </p:extLst>
  </p:cSld>
  <p:clrMapOvr>
    <a:masterClrMapping/>
  </p:clrMapOvr>
  <p:extLst>
    <p:ext uri="{DCECCB84-F9BA-43D5-87BE-67443E8EF086}">
      <p15:sldGuideLst xmlns:p15="http://schemas.microsoft.com/office/powerpoint/2012/main">
        <p15:guide id="1" pos="429" userDrawn="1">
          <p15:clr>
            <a:srgbClr val="FBAE40"/>
          </p15:clr>
        </p15:guide>
        <p15:guide id="2" pos="7251" userDrawn="1">
          <p15:clr>
            <a:srgbClr val="FBAE40"/>
          </p15:clr>
        </p15:guide>
        <p15:guide id="3" orient="horz" pos="305" userDrawn="1">
          <p15:clr>
            <a:srgbClr val="FBAE40"/>
          </p15:clr>
        </p15:guide>
        <p15:guide id="4" orient="horz" pos="918" userDrawn="1">
          <p15:clr>
            <a:srgbClr val="FBAE40"/>
          </p15:clr>
        </p15:guide>
        <p15:guide id="5" orient="horz" pos="3789" userDrawn="1">
          <p15:clr>
            <a:srgbClr val="FBAE40"/>
          </p15:clr>
        </p15:guide>
        <p15:guide id="7" orient="horz" pos="41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Text Placeholder 3">
            <a:extLst>
              <a:ext uri="{FF2B5EF4-FFF2-40B4-BE49-F238E27FC236}">
                <a16:creationId xmlns:a16="http://schemas.microsoft.com/office/drawing/2014/main" id="{314AD9C5-6228-ED44-889E-6904764410D1}"/>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footnote or delete if not using</a:t>
            </a:r>
          </a:p>
        </p:txBody>
      </p:sp>
      <p:sp>
        <p:nvSpPr>
          <p:cNvPr id="9" name="TextBox 8">
            <a:extLst>
              <a:ext uri="{FF2B5EF4-FFF2-40B4-BE49-F238E27FC236}">
                <a16:creationId xmlns:a16="http://schemas.microsoft.com/office/drawing/2014/main" id="{A27CB764-653A-3D40-A383-E25B1CA34C60}"/>
              </a:ext>
            </a:extLst>
          </p:cNvPr>
          <p:cNvSpPr txBox="1"/>
          <p:nvPr userDrawn="1"/>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a:solidFill>
                <a:schemeClr val="bg1"/>
              </a:solidFill>
            </a:endParaRPr>
          </a:p>
        </p:txBody>
      </p:sp>
      <p:pic>
        <p:nvPicPr>
          <p:cNvPr id="8" name="Picture 7">
            <a:extLst>
              <a:ext uri="{FF2B5EF4-FFF2-40B4-BE49-F238E27FC236}">
                <a16:creationId xmlns:a16="http://schemas.microsoft.com/office/drawing/2014/main" id="{65C25B89-0A47-6847-B754-E3CA7837F726}"/>
              </a:ext>
            </a:extLst>
          </p:cNvPr>
          <p:cNvPicPr>
            <a:picLocks noChangeAspect="1"/>
          </p:cNvPicPr>
          <p:nvPr userDrawn="1"/>
        </p:nvPicPr>
        <p:blipFill>
          <a:blip r:embed="rId2"/>
          <a:stretch>
            <a:fillRect/>
          </a:stretch>
        </p:blipFill>
        <p:spPr>
          <a:xfrm>
            <a:off x="676656" y="6076883"/>
            <a:ext cx="1445349" cy="533403"/>
          </a:xfrm>
          <a:prstGeom prst="rect">
            <a:avLst/>
          </a:prstGeom>
        </p:spPr>
      </p:pic>
    </p:spTree>
    <p:extLst>
      <p:ext uri="{BB962C8B-B14F-4D97-AF65-F5344CB8AC3E}">
        <p14:creationId xmlns:p14="http://schemas.microsoft.com/office/powerpoint/2010/main" val="2795886014"/>
      </p:ext>
    </p:extLst>
  </p:cSld>
  <p:clrMapOvr>
    <a:masterClrMapping/>
  </p:clrMapOvr>
  <p:extLst>
    <p:ext uri="{DCECCB84-F9BA-43D5-87BE-67443E8EF086}">
      <p15:sldGuideLst xmlns:p15="http://schemas.microsoft.com/office/powerpoint/2012/main">
        <p15:guide id="1" pos="7251" userDrawn="1">
          <p15:clr>
            <a:srgbClr val="FBAE40"/>
          </p15:clr>
        </p15:guide>
        <p15:guide id="2" pos="429" userDrawn="1">
          <p15:clr>
            <a:srgbClr val="FBAE40"/>
          </p15:clr>
        </p15:guide>
        <p15:guide id="3" orient="horz" pos="918" userDrawn="1">
          <p15:clr>
            <a:srgbClr val="FBAE40"/>
          </p15:clr>
        </p15:guide>
        <p15:guide id="4" orient="horz" pos="305" userDrawn="1">
          <p15:clr>
            <a:srgbClr val="FBAE40"/>
          </p15:clr>
        </p15:guide>
        <p15:guide id="5" orient="horz" pos="3789" userDrawn="1">
          <p15:clr>
            <a:srgbClr val="FBAE40"/>
          </p15:clr>
        </p15:guide>
        <p15:guide id="7" orient="horz" pos="41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light blue">
    <p:bg>
      <p:bgPr>
        <a:solidFill>
          <a:srgbClr val="C3DEF9"/>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25220057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tx2"/>
                </a:solidFill>
              </a:defRPr>
            </a:lvl1pPr>
          </a:lstStyle>
          <a:p>
            <a:r>
              <a:rPr lang="en-US"/>
              <a:t>Click to Edit Divider</a:t>
            </a:r>
          </a:p>
        </p:txBody>
      </p:sp>
      <p:sp>
        <p:nvSpPr>
          <p:cNvPr id="4" name="Content Placeholder 3">
            <a:extLst>
              <a:ext uri="{FF2B5EF4-FFF2-40B4-BE49-F238E27FC236}">
                <a16:creationId xmlns:a16="http://schemas.microsoft.com/office/drawing/2014/main" id="{A806201F-83F0-4304-B1F9-B02CCDB0F901}"/>
              </a:ext>
            </a:extLst>
          </p:cNvPr>
          <p:cNvSpPr>
            <a:spLocks noGrp="1"/>
          </p:cNvSpPr>
          <p:nvPr>
            <p:ph sz="quarter" idx="10" hasCustomPrompt="1"/>
          </p:nvPr>
        </p:nvSpPr>
        <p:spPr>
          <a:xfrm>
            <a:off x="763588" y="3789363"/>
            <a:ext cx="10136187" cy="1462087"/>
          </a:xfrm>
        </p:spPr>
        <p:txBody>
          <a:bodyPr/>
          <a:lstStyle>
            <a:lvl1pPr>
              <a:defRPr sz="3600">
                <a:solidFill>
                  <a:schemeClr val="tx2"/>
                </a:solidFill>
              </a:defRPr>
            </a:lvl1pPr>
          </a:lstStyle>
          <a:p>
            <a:pPr lvl="0"/>
            <a:r>
              <a:rPr lang="en-US"/>
              <a:t>Click to edit Subtitle</a:t>
            </a:r>
          </a:p>
        </p:txBody>
      </p:sp>
    </p:spTree>
    <p:extLst>
      <p:ext uri="{BB962C8B-B14F-4D97-AF65-F5344CB8AC3E}">
        <p14:creationId xmlns:p14="http://schemas.microsoft.com/office/powerpoint/2010/main" val="44525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p:bg>
      <p:bgRef idx="1001">
        <a:schemeClr val="bg2"/>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20489424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800100"/>
            <a:ext cx="9089516" cy="2019300"/>
          </a:xfrm>
        </p:spPr>
        <p:txBody>
          <a:bodyPr/>
          <a:lstStyle>
            <a:lvl1pPr>
              <a:lnSpc>
                <a:spcPct val="90000"/>
              </a:lnSpc>
              <a:defRPr sz="6800">
                <a:solidFill>
                  <a:schemeClr val="tx1"/>
                </a:solidFill>
              </a:defRPr>
            </a:lvl1pPr>
          </a:lstStyle>
          <a:p>
            <a:r>
              <a:rPr lang="en-US"/>
              <a:t>Click to Edit Title</a:t>
            </a:r>
          </a:p>
        </p:txBody>
      </p:sp>
      <p:sp>
        <p:nvSpPr>
          <p:cNvPr id="3" name="Subtitle 2"/>
          <p:cNvSpPr>
            <a:spLocks noGrp="1"/>
          </p:cNvSpPr>
          <p:nvPr>
            <p:ph type="subTitle" idx="1" hasCustomPrompt="1"/>
          </p:nvPr>
        </p:nvSpPr>
        <p:spPr>
          <a:xfrm>
            <a:off x="676276" y="2819400"/>
            <a:ext cx="10839448" cy="1371599"/>
          </a:xfrm>
        </p:spPr>
        <p:txBody>
          <a:bodyPr/>
          <a:lstStyle>
            <a:lvl1pPr marL="0" indent="0" algn="l">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p>
        </p:txBody>
      </p:sp>
      <p:sp>
        <p:nvSpPr>
          <p:cNvPr id="5" name="Text Placeholder 4">
            <a:extLst>
              <a:ext uri="{FF2B5EF4-FFF2-40B4-BE49-F238E27FC236}">
                <a16:creationId xmlns:a16="http://schemas.microsoft.com/office/drawing/2014/main" id="{57805E39-2073-418B-A986-F392C9B3BE1B}"/>
              </a:ext>
            </a:extLst>
          </p:cNvPr>
          <p:cNvSpPr>
            <a:spLocks noGrp="1"/>
          </p:cNvSpPr>
          <p:nvPr>
            <p:ph type="body" sz="quarter" idx="10" hasCustomPrompt="1"/>
          </p:nvPr>
        </p:nvSpPr>
        <p:spPr>
          <a:xfrm>
            <a:off x="676276" y="4343400"/>
            <a:ext cx="5254625" cy="704850"/>
          </a:xfrm>
        </p:spPr>
        <p:txBody>
          <a:bodyPr/>
          <a:lstStyle>
            <a:lvl1pPr>
              <a:defRPr>
                <a:solidFill>
                  <a:schemeClr val="tx1"/>
                </a:solidFill>
              </a:defRPr>
            </a:lvl1pPr>
          </a:lstStyle>
          <a:p>
            <a:pPr lvl="0"/>
            <a:r>
              <a:rPr lang="en-US"/>
              <a:t>Click to edit date</a:t>
            </a:r>
          </a:p>
        </p:txBody>
      </p:sp>
      <p:pic>
        <p:nvPicPr>
          <p:cNvPr id="6" name="Picture 5">
            <a:extLst>
              <a:ext uri="{FF2B5EF4-FFF2-40B4-BE49-F238E27FC236}">
                <a16:creationId xmlns:a16="http://schemas.microsoft.com/office/drawing/2014/main" id="{C2CB8D2B-0080-194E-8F31-E630E9CA43B7}"/>
              </a:ext>
            </a:extLst>
          </p:cNvPr>
          <p:cNvPicPr>
            <a:picLocks noChangeAspect="1"/>
          </p:cNvPicPr>
          <p:nvPr userDrawn="1"/>
        </p:nvPicPr>
        <p:blipFill>
          <a:blip r:embed="rId5"/>
          <a:stretch>
            <a:fillRect/>
          </a:stretch>
        </p:blipFill>
        <p:spPr>
          <a:xfrm>
            <a:off x="0" y="5386333"/>
            <a:ext cx="12192000" cy="1471667"/>
          </a:xfrm>
          <a:prstGeom prst="rect">
            <a:avLst/>
          </a:prstGeom>
        </p:spPr>
      </p:pic>
    </p:spTree>
    <p:extLst>
      <p:ext uri="{BB962C8B-B14F-4D97-AF65-F5344CB8AC3E}">
        <p14:creationId xmlns:p14="http://schemas.microsoft.com/office/powerpoint/2010/main" val="297848008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light blue">
    <p:bg>
      <p:bgPr>
        <a:solidFill>
          <a:srgbClr val="C3DEF9"/>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8508536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accent2"/>
                </a:solidFill>
              </a:defRPr>
            </a:lvl1pPr>
          </a:lstStyle>
          <a:p>
            <a:r>
              <a:rPr lang="en-US"/>
              <a:t>Click to Edit Divider</a:t>
            </a:r>
          </a:p>
        </p:txBody>
      </p:sp>
      <p:sp>
        <p:nvSpPr>
          <p:cNvPr id="4" name="Content Placeholder 3">
            <a:extLst>
              <a:ext uri="{FF2B5EF4-FFF2-40B4-BE49-F238E27FC236}">
                <a16:creationId xmlns:a16="http://schemas.microsoft.com/office/drawing/2014/main" id="{AE250DA8-42F8-45FD-9083-3FD90963044A}"/>
              </a:ext>
            </a:extLst>
          </p:cNvPr>
          <p:cNvSpPr>
            <a:spLocks noGrp="1"/>
          </p:cNvSpPr>
          <p:nvPr>
            <p:ph sz="quarter" idx="10" hasCustomPrompt="1"/>
          </p:nvPr>
        </p:nvSpPr>
        <p:spPr>
          <a:xfrm>
            <a:off x="763588" y="3789363"/>
            <a:ext cx="10734675" cy="1657350"/>
          </a:xfrm>
        </p:spPr>
        <p:txBody>
          <a:bodyPr/>
          <a:lstStyle>
            <a:lvl1pPr>
              <a:defRPr sz="3600">
                <a:solidFill>
                  <a:schemeClr val="tx2"/>
                </a:solidFill>
              </a:defRPr>
            </a:lvl1pPr>
          </a:lstStyle>
          <a:p>
            <a:pPr lvl="0"/>
            <a:r>
              <a:rPr lang="en-US"/>
              <a:t>Click to edit Subtitle</a:t>
            </a:r>
          </a:p>
        </p:txBody>
      </p:sp>
    </p:spTree>
    <p:extLst>
      <p:ext uri="{BB962C8B-B14F-4D97-AF65-F5344CB8AC3E}">
        <p14:creationId xmlns:p14="http://schemas.microsoft.com/office/powerpoint/2010/main" val="2664721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8335060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bg1"/>
                </a:solidFill>
              </a:defRPr>
            </a:lvl1pPr>
          </a:lstStyle>
          <a:p>
            <a:r>
              <a:rPr lang="en-US"/>
              <a:t>Click to Edit Divider</a:t>
            </a:r>
          </a:p>
        </p:txBody>
      </p:sp>
      <p:sp>
        <p:nvSpPr>
          <p:cNvPr id="8" name="TextBox 7">
            <a:extLst>
              <a:ext uri="{FF2B5EF4-FFF2-40B4-BE49-F238E27FC236}">
                <a16:creationId xmlns:a16="http://schemas.microsoft.com/office/drawing/2014/main" id="{C4C0B21A-34FD-434E-AD6A-6FD7FA899829}"/>
              </a:ext>
            </a:extLst>
          </p:cNvPr>
          <p:cNvSpPr txBox="1"/>
          <p:nvPr userDrawn="1"/>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a:solidFill>
                <a:schemeClr val="bg1"/>
              </a:solidFill>
            </a:endParaRPr>
          </a:p>
        </p:txBody>
      </p:sp>
      <p:sp>
        <p:nvSpPr>
          <p:cNvPr id="4" name="Content Placeholder 3">
            <a:extLst>
              <a:ext uri="{FF2B5EF4-FFF2-40B4-BE49-F238E27FC236}">
                <a16:creationId xmlns:a16="http://schemas.microsoft.com/office/drawing/2014/main" id="{56E1FCE1-4399-4142-8D1B-EC751D53CBD2}"/>
              </a:ext>
            </a:extLst>
          </p:cNvPr>
          <p:cNvSpPr>
            <a:spLocks noGrp="1"/>
          </p:cNvSpPr>
          <p:nvPr>
            <p:ph sz="quarter" idx="10" hasCustomPrompt="1"/>
          </p:nvPr>
        </p:nvSpPr>
        <p:spPr>
          <a:xfrm>
            <a:off x="763588" y="3789363"/>
            <a:ext cx="10664825" cy="1462087"/>
          </a:xfrm>
        </p:spPr>
        <p:txBody>
          <a:bodyPr/>
          <a:lstStyle>
            <a:lvl1pPr>
              <a:defRPr sz="3600">
                <a:solidFill>
                  <a:schemeClr val="bg1"/>
                </a:solidFill>
              </a:defRPr>
            </a:lvl1pPr>
            <a:lvl2pPr>
              <a:buNone/>
              <a:defRPr/>
            </a:lvl2pPr>
          </a:lstStyle>
          <a:p>
            <a:pPr lvl="0"/>
            <a:r>
              <a:rPr lang="en-US"/>
              <a:t>Click to edit Subtitle</a:t>
            </a:r>
          </a:p>
        </p:txBody>
      </p:sp>
      <p:pic>
        <p:nvPicPr>
          <p:cNvPr id="9" name="Picture 8">
            <a:extLst>
              <a:ext uri="{FF2B5EF4-FFF2-40B4-BE49-F238E27FC236}">
                <a16:creationId xmlns:a16="http://schemas.microsoft.com/office/drawing/2014/main" id="{2C0BD4CA-9931-9E4E-BB70-EA84A5F4CE34}"/>
              </a:ext>
            </a:extLst>
          </p:cNvPr>
          <p:cNvPicPr>
            <a:picLocks noChangeAspect="1"/>
          </p:cNvPicPr>
          <p:nvPr userDrawn="1"/>
        </p:nvPicPr>
        <p:blipFill>
          <a:blip r:embed="rId5"/>
          <a:stretch>
            <a:fillRect/>
          </a:stretch>
        </p:blipFill>
        <p:spPr>
          <a:xfrm>
            <a:off x="676656" y="6076883"/>
            <a:ext cx="1445349" cy="533403"/>
          </a:xfrm>
          <a:prstGeom prst="rect">
            <a:avLst/>
          </a:prstGeom>
        </p:spPr>
      </p:pic>
    </p:spTree>
    <p:extLst>
      <p:ext uri="{BB962C8B-B14F-4D97-AF65-F5344CB8AC3E}">
        <p14:creationId xmlns:p14="http://schemas.microsoft.com/office/powerpoint/2010/main" val="2419999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16010206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47BB59BB-CB13-104E-A23E-FC98C0B84C84}"/>
              </a:ext>
            </a:extLst>
          </p:cNvPr>
          <p:cNvSpPr>
            <a:spLocks noGrp="1"/>
          </p:cNvSpPr>
          <p:nvPr>
            <p:ph type="pic" sz="quarter" idx="10" hasCustomPrompt="1"/>
          </p:nvPr>
        </p:nvSpPr>
        <p:spPr>
          <a:xfrm>
            <a:off x="0" y="0"/>
            <a:ext cx="12191998" cy="6858000"/>
          </a:xfrm>
          <a:solidFill>
            <a:schemeClr val="bg1">
              <a:lumMod val="85000"/>
            </a:schemeClr>
          </a:solidFill>
        </p:spPr>
        <p:txBody>
          <a:bodyPr/>
          <a:lstStyle>
            <a:lvl1pPr>
              <a:defRPr>
                <a:solidFill>
                  <a:srgbClr val="FF0000"/>
                </a:solidFill>
              </a:defRPr>
            </a:lvl1pPr>
          </a:lstStyle>
          <a:p>
            <a:r>
              <a:rPr lang="en-US"/>
              <a:t>Bring picture placeholder to front. Click on icon to insert picture. Send picture to back.</a:t>
            </a:r>
          </a:p>
        </p:txBody>
      </p:sp>
      <p:sp>
        <p:nvSpPr>
          <p:cNvPr id="9" name="Text Placeholder 6">
            <a:extLst>
              <a:ext uri="{FF2B5EF4-FFF2-40B4-BE49-F238E27FC236}">
                <a16:creationId xmlns:a16="http://schemas.microsoft.com/office/drawing/2014/main" id="{91B6C995-740F-9D43-90F7-B61814D2A326}"/>
              </a:ext>
            </a:extLst>
          </p:cNvPr>
          <p:cNvSpPr>
            <a:spLocks noGrp="1"/>
          </p:cNvSpPr>
          <p:nvPr>
            <p:ph type="body" sz="quarter" idx="11" hasCustomPrompt="1"/>
          </p:nvPr>
        </p:nvSpPr>
        <p:spPr>
          <a:xfrm>
            <a:off x="0" y="0"/>
            <a:ext cx="12191998" cy="6858000"/>
          </a:xfrm>
          <a:gradFill flip="none" rotWithShape="1">
            <a:gsLst>
              <a:gs pos="35000">
                <a:srgbClr val="C3DEF9"/>
              </a:gs>
              <a:gs pos="60000">
                <a:srgbClr val="C3DEF9">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vert="vert270" rtlCol="0" anchor="t"/>
          <a:lstStyle>
            <a:lvl1pPr algn="ctr">
              <a:defRPr lang="en-US" sz="1200" dirty="0">
                <a:solidFill>
                  <a:schemeClr val="bg2"/>
                </a:solidFill>
              </a:defRPr>
            </a:lvl1pPr>
          </a:lstStyle>
          <a:p>
            <a:pPr lvl="0"/>
            <a:r>
              <a:rPr lang="en-US"/>
              <a:t>This is an overlay. Select and send to back to insert image.</a:t>
            </a:r>
          </a:p>
        </p:txBody>
      </p:sp>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tx1"/>
                </a:solidFill>
              </a:defRPr>
            </a:lvl1pPr>
          </a:lstStyle>
          <a:p>
            <a:r>
              <a:rPr lang="en-US"/>
              <a:t>Click to Edit Divider</a:t>
            </a:r>
          </a:p>
        </p:txBody>
      </p:sp>
    </p:spTree>
    <p:extLst>
      <p:ext uri="{BB962C8B-B14F-4D97-AF65-F5344CB8AC3E}">
        <p14:creationId xmlns:p14="http://schemas.microsoft.com/office/powerpoint/2010/main" val="33286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vider with ima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15987588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47BB59BB-CB13-104E-A23E-FC98C0B84C84}"/>
              </a:ext>
            </a:extLst>
          </p:cNvPr>
          <p:cNvSpPr>
            <a:spLocks noGrp="1"/>
          </p:cNvSpPr>
          <p:nvPr>
            <p:ph type="pic" sz="quarter" idx="10" hasCustomPrompt="1"/>
          </p:nvPr>
        </p:nvSpPr>
        <p:spPr>
          <a:xfrm>
            <a:off x="0" y="0"/>
            <a:ext cx="12191998" cy="6858000"/>
          </a:xfrm>
          <a:solidFill>
            <a:schemeClr val="bg1">
              <a:lumMod val="85000"/>
            </a:schemeClr>
          </a:solidFill>
        </p:spPr>
        <p:txBody>
          <a:bodyPr/>
          <a:lstStyle>
            <a:lvl1pPr>
              <a:defRPr>
                <a:solidFill>
                  <a:srgbClr val="FF0000"/>
                </a:solidFill>
              </a:defRPr>
            </a:lvl1pPr>
          </a:lstStyle>
          <a:p>
            <a:r>
              <a:rPr lang="en-US"/>
              <a:t>Bring picture placeholder to front. Click on icon to insert picture. Send picture to back.</a:t>
            </a:r>
          </a:p>
        </p:txBody>
      </p:sp>
      <p:sp>
        <p:nvSpPr>
          <p:cNvPr id="9" name="Text Placeholder 6">
            <a:extLst>
              <a:ext uri="{FF2B5EF4-FFF2-40B4-BE49-F238E27FC236}">
                <a16:creationId xmlns:a16="http://schemas.microsoft.com/office/drawing/2014/main" id="{91B6C995-740F-9D43-90F7-B61814D2A326}"/>
              </a:ext>
            </a:extLst>
          </p:cNvPr>
          <p:cNvSpPr>
            <a:spLocks noGrp="1"/>
          </p:cNvSpPr>
          <p:nvPr>
            <p:ph type="body" sz="quarter" idx="11" hasCustomPrompt="1"/>
          </p:nvPr>
        </p:nvSpPr>
        <p:spPr>
          <a:xfrm>
            <a:off x="0" y="0"/>
            <a:ext cx="12191998" cy="6858000"/>
          </a:xfrm>
          <a:gradFill flip="none" rotWithShape="1">
            <a:gsLst>
              <a:gs pos="35000">
                <a:srgbClr val="C3DEF9"/>
              </a:gs>
              <a:gs pos="60000">
                <a:srgbClr val="C3DEF9">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vert="vert270" rtlCol="0" anchor="t"/>
          <a:lstStyle>
            <a:lvl1pPr algn="ctr">
              <a:defRPr lang="en-US" sz="1200" dirty="0">
                <a:solidFill>
                  <a:schemeClr val="bg2"/>
                </a:solidFill>
              </a:defRPr>
            </a:lvl1pPr>
          </a:lstStyle>
          <a:p>
            <a:pPr lvl="0"/>
            <a:r>
              <a:rPr lang="en-US"/>
              <a:t>This is an overlay. Select and send to back to insert image.</a:t>
            </a:r>
          </a:p>
        </p:txBody>
      </p:sp>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accent2"/>
                </a:solidFill>
              </a:defRPr>
            </a:lvl1pPr>
          </a:lstStyle>
          <a:p>
            <a:r>
              <a:rPr lang="en-US"/>
              <a:t>Click to Edit Divider</a:t>
            </a:r>
          </a:p>
        </p:txBody>
      </p:sp>
    </p:spTree>
    <p:extLst>
      <p:ext uri="{BB962C8B-B14F-4D97-AF65-F5344CB8AC3E}">
        <p14:creationId xmlns:p14="http://schemas.microsoft.com/office/powerpoint/2010/main" val="776108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119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544A32-2950-5840-B535-B41E4F58B975}"/>
              </a:ext>
            </a:extLst>
          </p:cNvPr>
          <p:cNvPicPr>
            <a:picLocks noChangeAspect="1"/>
          </p:cNvPicPr>
          <p:nvPr userDrawn="1"/>
        </p:nvPicPr>
        <p:blipFill>
          <a:blip r:embed="rId2"/>
          <a:stretch>
            <a:fillRect/>
          </a:stretch>
        </p:blipFill>
        <p:spPr>
          <a:xfrm>
            <a:off x="4120361" y="2383747"/>
            <a:ext cx="3943453" cy="1455322"/>
          </a:xfrm>
          <a:prstGeom prst="rect">
            <a:avLst/>
          </a:prstGeom>
        </p:spPr>
      </p:pic>
    </p:spTree>
    <p:extLst>
      <p:ext uri="{BB962C8B-B14F-4D97-AF65-F5344CB8AC3E}">
        <p14:creationId xmlns:p14="http://schemas.microsoft.com/office/powerpoint/2010/main" val="261842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ack page blue">
    <p:bg>
      <p:bgPr>
        <a:solidFill>
          <a:schemeClr val="tx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3F6D07F-A63F-E542-B09E-E79310F1AB1D}"/>
              </a:ext>
            </a:extLst>
          </p:cNvPr>
          <p:cNvGraphicFramePr>
            <a:graphicFrameLocks noChangeAspect="1"/>
          </p:cNvGraphicFramePr>
          <p:nvPr>
            <p:custDataLst>
              <p:tags r:id="rId1"/>
            </p:custDataLst>
            <p:extLst>
              <p:ext uri="{D42A27DB-BD31-4B8C-83A1-F6EECF244321}">
                <p14:modId xmlns:p14="http://schemas.microsoft.com/office/powerpoint/2010/main" val="2232920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3F6D07F-A63F-E542-B09E-E79310F1AB1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 name="Picture 2" descr="Logo&#10;&#10;Description automatically generated">
            <a:extLst>
              <a:ext uri="{FF2B5EF4-FFF2-40B4-BE49-F238E27FC236}">
                <a16:creationId xmlns:a16="http://schemas.microsoft.com/office/drawing/2014/main" id="{02434B36-8E71-9446-A1BC-5D5BF99F3232}"/>
              </a:ext>
            </a:extLst>
          </p:cNvPr>
          <p:cNvPicPr>
            <a:picLocks noChangeAspect="1"/>
          </p:cNvPicPr>
          <p:nvPr userDrawn="1"/>
        </p:nvPicPr>
        <p:blipFill>
          <a:blip r:embed="rId5"/>
          <a:stretch>
            <a:fillRect/>
          </a:stretch>
        </p:blipFill>
        <p:spPr>
          <a:xfrm>
            <a:off x="4120362" y="2362297"/>
            <a:ext cx="3943452" cy="1455322"/>
          </a:xfrm>
          <a:prstGeom prst="rect">
            <a:avLst/>
          </a:prstGeom>
        </p:spPr>
      </p:pic>
    </p:spTree>
    <p:extLst>
      <p:ext uri="{BB962C8B-B14F-4D97-AF65-F5344CB8AC3E}">
        <p14:creationId xmlns:p14="http://schemas.microsoft.com/office/powerpoint/2010/main" val="574196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nd icon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130237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Picture Placeholder 16">
            <a:extLst>
              <a:ext uri="{FF2B5EF4-FFF2-40B4-BE49-F238E27FC236}">
                <a16:creationId xmlns:a16="http://schemas.microsoft.com/office/drawing/2014/main" id="{05B91738-4B95-2140-9C94-01849D0CBAF5}"/>
              </a:ext>
            </a:extLst>
          </p:cNvPr>
          <p:cNvSpPr>
            <a:spLocks noGrp="1"/>
          </p:cNvSpPr>
          <p:nvPr>
            <p:ph type="pic" sz="quarter" idx="14"/>
          </p:nvPr>
        </p:nvSpPr>
        <p:spPr>
          <a:xfrm>
            <a:off x="683260" y="1546225"/>
            <a:ext cx="2423160" cy="1094189"/>
          </a:xfrm>
        </p:spPr>
        <p:txBody>
          <a:bodyPr/>
          <a:lstStyle>
            <a:lvl1pPr>
              <a:defRPr sz="1200">
                <a:solidFill>
                  <a:srgbClr val="FF0000"/>
                </a:solidFill>
              </a:defRPr>
            </a:lvl1pPr>
          </a:lstStyle>
          <a:p>
            <a:r>
              <a:rPr lang="en-US"/>
              <a:t>Click icon to add picture</a:t>
            </a:r>
          </a:p>
        </p:txBody>
      </p:sp>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6" name="Text Placeholder 5">
            <a:extLst>
              <a:ext uri="{FF2B5EF4-FFF2-40B4-BE49-F238E27FC236}">
                <a16:creationId xmlns:a16="http://schemas.microsoft.com/office/drawing/2014/main" id="{D2EE55E4-2AC4-1643-B946-18BF3435E294}"/>
              </a:ext>
            </a:extLst>
          </p:cNvPr>
          <p:cNvSpPr>
            <a:spLocks noGrp="1"/>
          </p:cNvSpPr>
          <p:nvPr>
            <p:ph type="body" sz="quarter" idx="10" hasCustomPrompt="1"/>
          </p:nvPr>
        </p:nvSpPr>
        <p:spPr>
          <a:xfrm>
            <a:off x="685800" y="3133725"/>
            <a:ext cx="2423160" cy="2286000"/>
          </a:xfrm>
        </p:spPr>
        <p:txBody>
          <a:bodyPr/>
          <a:lstStyle>
            <a:lvl1pPr>
              <a:defRPr sz="2200"/>
            </a:lvl1pPr>
          </a:lstStyle>
          <a:p>
            <a:pPr lvl="0"/>
            <a:r>
              <a:rPr lang="en-US"/>
              <a:t>Click to edit text</a:t>
            </a:r>
          </a:p>
        </p:txBody>
      </p:sp>
      <p:sp>
        <p:nvSpPr>
          <p:cNvPr id="12" name="Text Placeholder 5">
            <a:extLst>
              <a:ext uri="{FF2B5EF4-FFF2-40B4-BE49-F238E27FC236}">
                <a16:creationId xmlns:a16="http://schemas.microsoft.com/office/drawing/2014/main" id="{FA8A2AFC-14B9-4E44-807C-AA683A7D1DD4}"/>
              </a:ext>
            </a:extLst>
          </p:cNvPr>
          <p:cNvSpPr>
            <a:spLocks noGrp="1"/>
          </p:cNvSpPr>
          <p:nvPr>
            <p:ph type="body" sz="quarter" idx="11" hasCustomPrompt="1"/>
          </p:nvPr>
        </p:nvSpPr>
        <p:spPr>
          <a:xfrm>
            <a:off x="3486468" y="3133725"/>
            <a:ext cx="2423160" cy="2286000"/>
          </a:xfrm>
        </p:spPr>
        <p:txBody>
          <a:bodyPr/>
          <a:lstStyle>
            <a:lvl1pPr>
              <a:defRPr sz="2200"/>
            </a:lvl1pPr>
          </a:lstStyle>
          <a:p>
            <a:pPr lvl="0"/>
            <a:r>
              <a:rPr lang="en-US"/>
              <a:t>Click to edit text</a:t>
            </a:r>
          </a:p>
        </p:txBody>
      </p:sp>
      <p:sp>
        <p:nvSpPr>
          <p:cNvPr id="13" name="Text Placeholder 5">
            <a:extLst>
              <a:ext uri="{FF2B5EF4-FFF2-40B4-BE49-F238E27FC236}">
                <a16:creationId xmlns:a16="http://schemas.microsoft.com/office/drawing/2014/main" id="{9041BBF7-1139-944E-BB1F-E4A521CA43D1}"/>
              </a:ext>
            </a:extLst>
          </p:cNvPr>
          <p:cNvSpPr>
            <a:spLocks noGrp="1"/>
          </p:cNvSpPr>
          <p:nvPr>
            <p:ph type="body" sz="quarter" idx="12" hasCustomPrompt="1"/>
          </p:nvPr>
        </p:nvSpPr>
        <p:spPr>
          <a:xfrm>
            <a:off x="6287136" y="3133725"/>
            <a:ext cx="2423160" cy="2286000"/>
          </a:xfrm>
        </p:spPr>
        <p:txBody>
          <a:bodyPr/>
          <a:lstStyle>
            <a:lvl1pPr>
              <a:defRPr sz="2200"/>
            </a:lvl1pPr>
          </a:lstStyle>
          <a:p>
            <a:pPr lvl="0"/>
            <a:r>
              <a:rPr lang="en-US"/>
              <a:t>Click to edit text</a:t>
            </a:r>
          </a:p>
        </p:txBody>
      </p:sp>
      <p:sp>
        <p:nvSpPr>
          <p:cNvPr id="14" name="Text Placeholder 5">
            <a:extLst>
              <a:ext uri="{FF2B5EF4-FFF2-40B4-BE49-F238E27FC236}">
                <a16:creationId xmlns:a16="http://schemas.microsoft.com/office/drawing/2014/main" id="{FE708A00-168A-1744-A1FD-95C224DF40D2}"/>
              </a:ext>
            </a:extLst>
          </p:cNvPr>
          <p:cNvSpPr>
            <a:spLocks noGrp="1"/>
          </p:cNvSpPr>
          <p:nvPr>
            <p:ph type="body" sz="quarter" idx="13" hasCustomPrompt="1"/>
          </p:nvPr>
        </p:nvSpPr>
        <p:spPr>
          <a:xfrm>
            <a:off x="9087803" y="3133725"/>
            <a:ext cx="2423160" cy="2286000"/>
          </a:xfrm>
        </p:spPr>
        <p:txBody>
          <a:bodyPr/>
          <a:lstStyle>
            <a:lvl1pPr>
              <a:defRPr sz="2200"/>
            </a:lvl1pPr>
          </a:lstStyle>
          <a:p>
            <a:pPr lvl="0"/>
            <a:r>
              <a:rPr lang="en-US"/>
              <a:t>Click to edit text</a:t>
            </a:r>
          </a:p>
        </p:txBody>
      </p:sp>
      <p:sp>
        <p:nvSpPr>
          <p:cNvPr id="18" name="Picture Placeholder 16">
            <a:extLst>
              <a:ext uri="{FF2B5EF4-FFF2-40B4-BE49-F238E27FC236}">
                <a16:creationId xmlns:a16="http://schemas.microsoft.com/office/drawing/2014/main" id="{82E5E583-0CCC-5749-A61E-8B68166D0C33}"/>
              </a:ext>
            </a:extLst>
          </p:cNvPr>
          <p:cNvSpPr>
            <a:spLocks noGrp="1"/>
          </p:cNvSpPr>
          <p:nvPr>
            <p:ph type="pic" sz="quarter" idx="15"/>
          </p:nvPr>
        </p:nvSpPr>
        <p:spPr>
          <a:xfrm>
            <a:off x="3484774" y="1546225"/>
            <a:ext cx="2423160" cy="1094189"/>
          </a:xfrm>
        </p:spPr>
        <p:txBody>
          <a:bodyPr/>
          <a:lstStyle>
            <a:lvl1pPr>
              <a:defRPr sz="1200">
                <a:solidFill>
                  <a:srgbClr val="FF0000"/>
                </a:solidFill>
              </a:defRPr>
            </a:lvl1pPr>
          </a:lstStyle>
          <a:p>
            <a:r>
              <a:rPr lang="en-US"/>
              <a:t>Click icon to add picture</a:t>
            </a:r>
          </a:p>
        </p:txBody>
      </p:sp>
      <p:sp>
        <p:nvSpPr>
          <p:cNvPr id="19" name="Picture Placeholder 16">
            <a:extLst>
              <a:ext uri="{FF2B5EF4-FFF2-40B4-BE49-F238E27FC236}">
                <a16:creationId xmlns:a16="http://schemas.microsoft.com/office/drawing/2014/main" id="{73B3615F-7B7F-C049-A051-269B92BDA1EA}"/>
              </a:ext>
            </a:extLst>
          </p:cNvPr>
          <p:cNvSpPr>
            <a:spLocks noGrp="1"/>
          </p:cNvSpPr>
          <p:nvPr>
            <p:ph type="pic" sz="quarter" idx="16"/>
          </p:nvPr>
        </p:nvSpPr>
        <p:spPr>
          <a:xfrm>
            <a:off x="6286288" y="1546225"/>
            <a:ext cx="2423160" cy="1094189"/>
          </a:xfrm>
        </p:spPr>
        <p:txBody>
          <a:bodyPr/>
          <a:lstStyle>
            <a:lvl1pPr>
              <a:defRPr sz="1200">
                <a:solidFill>
                  <a:srgbClr val="FF0000"/>
                </a:solidFill>
              </a:defRPr>
            </a:lvl1pPr>
          </a:lstStyle>
          <a:p>
            <a:r>
              <a:rPr lang="en-US"/>
              <a:t>Click icon to add picture</a:t>
            </a:r>
          </a:p>
        </p:txBody>
      </p:sp>
      <p:sp>
        <p:nvSpPr>
          <p:cNvPr id="20" name="Picture Placeholder 16">
            <a:extLst>
              <a:ext uri="{FF2B5EF4-FFF2-40B4-BE49-F238E27FC236}">
                <a16:creationId xmlns:a16="http://schemas.microsoft.com/office/drawing/2014/main" id="{7BED6C5F-628A-634C-A1BE-5BCC177EAC29}"/>
              </a:ext>
            </a:extLst>
          </p:cNvPr>
          <p:cNvSpPr>
            <a:spLocks noGrp="1"/>
          </p:cNvSpPr>
          <p:nvPr>
            <p:ph type="pic" sz="quarter" idx="17"/>
          </p:nvPr>
        </p:nvSpPr>
        <p:spPr>
          <a:xfrm>
            <a:off x="9087803" y="1546225"/>
            <a:ext cx="2423160" cy="1094189"/>
          </a:xfrm>
        </p:spPr>
        <p:txBody>
          <a:bodyPr/>
          <a:lstStyle>
            <a:lvl1pPr>
              <a:defRPr sz="1200">
                <a:solidFill>
                  <a:srgbClr val="FF0000"/>
                </a:solidFill>
              </a:defRPr>
            </a:lvl1pPr>
          </a:lstStyle>
          <a:p>
            <a:r>
              <a:rPr lang="en-US"/>
              <a:t>Click icon to add picture</a:t>
            </a:r>
          </a:p>
        </p:txBody>
      </p:sp>
      <p:sp>
        <p:nvSpPr>
          <p:cNvPr id="16" name="Text Placeholder 3">
            <a:extLst>
              <a:ext uri="{FF2B5EF4-FFF2-40B4-BE49-F238E27FC236}">
                <a16:creationId xmlns:a16="http://schemas.microsoft.com/office/drawing/2014/main" id="{08E43F54-A4C7-E048-AEC6-C190217EF537}"/>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footnote or delete if not using</a:t>
            </a:r>
          </a:p>
        </p:txBody>
      </p:sp>
    </p:spTree>
    <p:extLst>
      <p:ext uri="{BB962C8B-B14F-4D97-AF65-F5344CB8AC3E}">
        <p14:creationId xmlns:p14="http://schemas.microsoft.com/office/powerpoint/2010/main" val="3811729529"/>
      </p:ext>
    </p:extLst>
  </p:cSld>
  <p:clrMapOvr>
    <a:masterClrMapping/>
  </p:clrMapOvr>
  <p:extLst>
    <p:ext uri="{DCECCB84-F9BA-43D5-87BE-67443E8EF086}">
      <p15:sldGuideLst xmlns:p15="http://schemas.microsoft.com/office/powerpoint/2012/main">
        <p15:guide id="1" pos="432" userDrawn="1">
          <p15:clr>
            <a:srgbClr val="FBAE40"/>
          </p15:clr>
        </p15:guide>
        <p15:guide id="2" pos="7251" userDrawn="1">
          <p15:clr>
            <a:srgbClr val="FBAE40"/>
          </p15:clr>
        </p15:guide>
        <p15:guide id="3" orient="horz" pos="918" userDrawn="1">
          <p15:clr>
            <a:srgbClr val="FBAE40"/>
          </p15:clr>
        </p15:guide>
        <p15:guide id="4" orient="horz" pos="974" userDrawn="1">
          <p15:clr>
            <a:srgbClr val="FBAE40"/>
          </p15:clr>
        </p15:guide>
        <p15:guide id="5" orient="horz" pos="305" userDrawn="1">
          <p15:clr>
            <a:srgbClr val="FBAE40"/>
          </p15:clr>
        </p15:guide>
        <p15:guide id="6" pos="1968" userDrawn="1">
          <p15:clr>
            <a:srgbClr val="FBAE40"/>
          </p15:clr>
        </p15:guide>
        <p15:guide id="7" pos="2184" userDrawn="1">
          <p15:clr>
            <a:srgbClr val="FBAE40"/>
          </p15:clr>
        </p15:guide>
        <p15:guide id="8" pos="3720" userDrawn="1">
          <p15:clr>
            <a:srgbClr val="FBAE40"/>
          </p15:clr>
        </p15:guide>
        <p15:guide id="9" pos="3960" userDrawn="1">
          <p15:clr>
            <a:srgbClr val="FBAE40"/>
          </p15:clr>
        </p15:guide>
        <p15:guide id="10" pos="5472" userDrawn="1">
          <p15:clr>
            <a:srgbClr val="FBAE40"/>
          </p15:clr>
        </p15:guide>
        <p15:guide id="11" pos="5712" userDrawn="1">
          <p15:clr>
            <a:srgbClr val="FBAE40"/>
          </p15:clr>
        </p15:guide>
        <p15:guide id="12" orient="horz" pos="1663" userDrawn="1">
          <p15:clr>
            <a:srgbClr val="FBAE40"/>
          </p15:clr>
        </p15:guide>
        <p15:guide id="13" orient="horz" pos="1968" userDrawn="1">
          <p15:clr>
            <a:srgbClr val="FBAE40"/>
          </p15:clr>
        </p15:guide>
        <p15:guide id="15" orient="horz" pos="4145" userDrawn="1">
          <p15:clr>
            <a:srgbClr val="FBAE40"/>
          </p15:clr>
        </p15:guide>
        <p15:guide id="16" orient="horz" pos="379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Statistic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8572048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12" name="Text Placeholder 5">
            <a:extLst>
              <a:ext uri="{FF2B5EF4-FFF2-40B4-BE49-F238E27FC236}">
                <a16:creationId xmlns:a16="http://schemas.microsoft.com/office/drawing/2014/main" id="{21177A3D-4A3B-7947-AEC5-B449F32D177A}"/>
              </a:ext>
            </a:extLst>
          </p:cNvPr>
          <p:cNvSpPr>
            <a:spLocks noGrp="1"/>
          </p:cNvSpPr>
          <p:nvPr>
            <p:ph type="body" sz="quarter" idx="12" hasCustomPrompt="1"/>
          </p:nvPr>
        </p:nvSpPr>
        <p:spPr>
          <a:xfrm>
            <a:off x="685800" y="3124200"/>
            <a:ext cx="3149600" cy="2752817"/>
          </a:xfrm>
        </p:spPr>
        <p:txBody>
          <a:bodyPr/>
          <a:lstStyle/>
          <a:p>
            <a:pPr lvl="0"/>
            <a:r>
              <a:rPr lang="en-US"/>
              <a:t>Click to edit text</a:t>
            </a:r>
          </a:p>
        </p:txBody>
      </p:sp>
      <p:sp>
        <p:nvSpPr>
          <p:cNvPr id="13" name="Text Placeholder 5">
            <a:extLst>
              <a:ext uri="{FF2B5EF4-FFF2-40B4-BE49-F238E27FC236}">
                <a16:creationId xmlns:a16="http://schemas.microsoft.com/office/drawing/2014/main" id="{DD277856-EAAC-5045-8D25-579EF6B0A0D5}"/>
              </a:ext>
            </a:extLst>
          </p:cNvPr>
          <p:cNvSpPr>
            <a:spLocks noGrp="1"/>
          </p:cNvSpPr>
          <p:nvPr>
            <p:ph type="body" sz="quarter" idx="13" hasCustomPrompt="1"/>
          </p:nvPr>
        </p:nvSpPr>
        <p:spPr>
          <a:xfrm>
            <a:off x="4521708" y="3124200"/>
            <a:ext cx="3149600" cy="2752817"/>
          </a:xfrm>
        </p:spPr>
        <p:txBody>
          <a:bodyPr/>
          <a:lstStyle/>
          <a:p>
            <a:pPr lvl="0"/>
            <a:r>
              <a:rPr lang="en-US"/>
              <a:t>Click to edit text</a:t>
            </a:r>
          </a:p>
        </p:txBody>
      </p:sp>
      <p:sp>
        <p:nvSpPr>
          <p:cNvPr id="14" name="Text Placeholder 5">
            <a:extLst>
              <a:ext uri="{FF2B5EF4-FFF2-40B4-BE49-F238E27FC236}">
                <a16:creationId xmlns:a16="http://schemas.microsoft.com/office/drawing/2014/main" id="{5AEEC403-2E22-7449-9722-70875FDAAA8B}"/>
              </a:ext>
            </a:extLst>
          </p:cNvPr>
          <p:cNvSpPr>
            <a:spLocks noGrp="1"/>
          </p:cNvSpPr>
          <p:nvPr>
            <p:ph type="body" sz="quarter" idx="14" hasCustomPrompt="1"/>
          </p:nvPr>
        </p:nvSpPr>
        <p:spPr>
          <a:xfrm>
            <a:off x="8357616" y="3124200"/>
            <a:ext cx="3149600" cy="2752817"/>
          </a:xfrm>
        </p:spPr>
        <p:txBody>
          <a:bodyPr/>
          <a:lstStyle/>
          <a:p>
            <a:pPr lvl="0"/>
            <a:r>
              <a:rPr lang="en-US"/>
              <a:t>Click to edit text</a:t>
            </a:r>
          </a:p>
        </p:txBody>
      </p:sp>
      <p:sp>
        <p:nvSpPr>
          <p:cNvPr id="15" name="Text Placeholder 6">
            <a:extLst>
              <a:ext uri="{FF2B5EF4-FFF2-40B4-BE49-F238E27FC236}">
                <a16:creationId xmlns:a16="http://schemas.microsoft.com/office/drawing/2014/main" id="{C8CFE25B-CB8D-2942-8363-87001A496ED7}"/>
              </a:ext>
            </a:extLst>
          </p:cNvPr>
          <p:cNvSpPr>
            <a:spLocks noGrp="1"/>
          </p:cNvSpPr>
          <p:nvPr>
            <p:ph type="body" sz="quarter" idx="15" hasCustomPrompt="1"/>
          </p:nvPr>
        </p:nvSpPr>
        <p:spPr>
          <a:xfrm>
            <a:off x="685800" y="1552576"/>
            <a:ext cx="3149600" cy="1343026"/>
          </a:xfrm>
        </p:spPr>
        <p:txBody>
          <a:bodyPr anchor="t"/>
          <a:lstStyle>
            <a:lvl1pPr algn="ctr">
              <a:defRPr sz="8200">
                <a:solidFill>
                  <a:schemeClr val="tx2"/>
                </a:solidFill>
              </a:defRPr>
            </a:lvl1pPr>
          </a:lstStyle>
          <a:p>
            <a:pPr lvl="0"/>
            <a:r>
              <a:rPr lang="en-US"/>
              <a:t>00%</a:t>
            </a:r>
          </a:p>
        </p:txBody>
      </p:sp>
      <p:sp>
        <p:nvSpPr>
          <p:cNvPr id="16" name="Text Placeholder 6">
            <a:extLst>
              <a:ext uri="{FF2B5EF4-FFF2-40B4-BE49-F238E27FC236}">
                <a16:creationId xmlns:a16="http://schemas.microsoft.com/office/drawing/2014/main" id="{EC71ADF9-E7ED-A84F-A07E-475C447D3F9B}"/>
              </a:ext>
            </a:extLst>
          </p:cNvPr>
          <p:cNvSpPr>
            <a:spLocks noGrp="1"/>
          </p:cNvSpPr>
          <p:nvPr>
            <p:ph type="body" sz="quarter" idx="16" hasCustomPrompt="1"/>
          </p:nvPr>
        </p:nvSpPr>
        <p:spPr>
          <a:xfrm>
            <a:off x="4524375" y="1552576"/>
            <a:ext cx="3149600" cy="1343026"/>
          </a:xfrm>
        </p:spPr>
        <p:txBody>
          <a:bodyPr anchor="t"/>
          <a:lstStyle>
            <a:lvl1pPr algn="ctr">
              <a:defRPr sz="8200">
                <a:solidFill>
                  <a:schemeClr val="tx2"/>
                </a:solidFill>
              </a:defRPr>
            </a:lvl1pPr>
          </a:lstStyle>
          <a:p>
            <a:pPr lvl="0"/>
            <a:r>
              <a:rPr lang="en-US"/>
              <a:t>00%</a:t>
            </a:r>
          </a:p>
        </p:txBody>
      </p:sp>
      <p:sp>
        <p:nvSpPr>
          <p:cNvPr id="17" name="Text Placeholder 6">
            <a:extLst>
              <a:ext uri="{FF2B5EF4-FFF2-40B4-BE49-F238E27FC236}">
                <a16:creationId xmlns:a16="http://schemas.microsoft.com/office/drawing/2014/main" id="{23C59C0B-0B99-8946-A964-B883A7CF6083}"/>
              </a:ext>
            </a:extLst>
          </p:cNvPr>
          <p:cNvSpPr>
            <a:spLocks noGrp="1"/>
          </p:cNvSpPr>
          <p:nvPr>
            <p:ph type="body" sz="quarter" idx="17" hasCustomPrompt="1"/>
          </p:nvPr>
        </p:nvSpPr>
        <p:spPr>
          <a:xfrm>
            <a:off x="8361363" y="1552576"/>
            <a:ext cx="3149600" cy="1343026"/>
          </a:xfrm>
        </p:spPr>
        <p:txBody>
          <a:bodyPr anchor="t"/>
          <a:lstStyle>
            <a:lvl1pPr algn="ctr">
              <a:defRPr sz="8200">
                <a:solidFill>
                  <a:schemeClr val="tx2"/>
                </a:solidFill>
              </a:defRPr>
            </a:lvl1pPr>
          </a:lstStyle>
          <a:p>
            <a:pPr lvl="0"/>
            <a:r>
              <a:rPr lang="en-US"/>
              <a:t>00%</a:t>
            </a:r>
          </a:p>
        </p:txBody>
      </p:sp>
      <p:sp>
        <p:nvSpPr>
          <p:cNvPr id="11" name="Text Placeholder 3">
            <a:extLst>
              <a:ext uri="{FF2B5EF4-FFF2-40B4-BE49-F238E27FC236}">
                <a16:creationId xmlns:a16="http://schemas.microsoft.com/office/drawing/2014/main" id="{C0435EC5-7AF3-ED45-A2D1-126EEFDB6085}"/>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footnote or delete if not using</a:t>
            </a:r>
          </a:p>
        </p:txBody>
      </p:sp>
    </p:spTree>
    <p:extLst>
      <p:ext uri="{BB962C8B-B14F-4D97-AF65-F5344CB8AC3E}">
        <p14:creationId xmlns:p14="http://schemas.microsoft.com/office/powerpoint/2010/main" val="3824596383"/>
      </p:ext>
    </p:extLst>
  </p:cSld>
  <p:clrMapOvr>
    <a:masterClrMapping/>
  </p:clrMapOvr>
  <p:extLst>
    <p:ext uri="{DCECCB84-F9BA-43D5-87BE-67443E8EF086}">
      <p15:sldGuideLst xmlns:p15="http://schemas.microsoft.com/office/powerpoint/2012/main">
        <p15:guide id="1" pos="2416" userDrawn="1">
          <p15:clr>
            <a:srgbClr val="FBAE40"/>
          </p15:clr>
        </p15:guide>
        <p15:guide id="2" pos="2846" userDrawn="1">
          <p15:clr>
            <a:srgbClr val="FBAE40"/>
          </p15:clr>
        </p15:guide>
        <p15:guide id="3" pos="4834" userDrawn="1">
          <p15:clr>
            <a:srgbClr val="FBAE40"/>
          </p15:clr>
        </p15:guide>
        <p15:guide id="4" pos="5262" userDrawn="1">
          <p15:clr>
            <a:srgbClr val="FBAE40"/>
          </p15:clr>
        </p15:guide>
        <p15:guide id="5" pos="428" userDrawn="1">
          <p15:clr>
            <a:srgbClr val="FBAE40"/>
          </p15:clr>
        </p15:guide>
        <p15:guide id="6" pos="7251" userDrawn="1">
          <p15:clr>
            <a:srgbClr val="FBAE40"/>
          </p15:clr>
        </p15:guide>
        <p15:guide id="7" orient="horz" pos="306" userDrawn="1">
          <p15:clr>
            <a:srgbClr val="FBAE40"/>
          </p15:clr>
        </p15:guide>
        <p15:guide id="8" orient="horz" pos="916" userDrawn="1">
          <p15:clr>
            <a:srgbClr val="FBAE40"/>
          </p15:clr>
        </p15:guide>
        <p15:guide id="9" orient="horz" pos="974" userDrawn="1">
          <p15:clr>
            <a:srgbClr val="FBAE40"/>
          </p15:clr>
        </p15:guide>
        <p15:guide id="10" orient="horz" pos="3792" userDrawn="1">
          <p15:clr>
            <a:srgbClr val="FBAE40"/>
          </p15:clr>
        </p15:guide>
        <p15:guide id="12" orient="horz" pos="4148" userDrawn="1">
          <p15:clr>
            <a:srgbClr val="FBAE40"/>
          </p15:clr>
        </p15:guide>
        <p15:guide id="13" orient="horz" pos="19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3 Statistic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8987715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12" name="Text Placeholder 5">
            <a:extLst>
              <a:ext uri="{FF2B5EF4-FFF2-40B4-BE49-F238E27FC236}">
                <a16:creationId xmlns:a16="http://schemas.microsoft.com/office/drawing/2014/main" id="{21177A3D-4A3B-7947-AEC5-B449F32D177A}"/>
              </a:ext>
            </a:extLst>
          </p:cNvPr>
          <p:cNvSpPr>
            <a:spLocks noGrp="1"/>
          </p:cNvSpPr>
          <p:nvPr>
            <p:ph type="body" sz="quarter" idx="12" hasCustomPrompt="1"/>
          </p:nvPr>
        </p:nvSpPr>
        <p:spPr>
          <a:xfrm>
            <a:off x="685800" y="3124201"/>
            <a:ext cx="3149600" cy="2726184"/>
          </a:xfrm>
        </p:spPr>
        <p:txBody>
          <a:bodyPr/>
          <a:lstStyle/>
          <a:p>
            <a:pPr lvl="0"/>
            <a:r>
              <a:rPr lang="en-US"/>
              <a:t>Click to edit text</a:t>
            </a:r>
          </a:p>
        </p:txBody>
      </p:sp>
      <p:sp>
        <p:nvSpPr>
          <p:cNvPr id="13" name="Text Placeholder 5">
            <a:extLst>
              <a:ext uri="{FF2B5EF4-FFF2-40B4-BE49-F238E27FC236}">
                <a16:creationId xmlns:a16="http://schemas.microsoft.com/office/drawing/2014/main" id="{DD277856-EAAC-5045-8D25-579EF6B0A0D5}"/>
              </a:ext>
            </a:extLst>
          </p:cNvPr>
          <p:cNvSpPr>
            <a:spLocks noGrp="1"/>
          </p:cNvSpPr>
          <p:nvPr>
            <p:ph type="body" sz="quarter" idx="13" hasCustomPrompt="1"/>
          </p:nvPr>
        </p:nvSpPr>
        <p:spPr>
          <a:xfrm>
            <a:off x="4521708" y="3124200"/>
            <a:ext cx="3149600" cy="2726185"/>
          </a:xfrm>
        </p:spPr>
        <p:txBody>
          <a:bodyPr/>
          <a:lstStyle/>
          <a:p>
            <a:pPr lvl="0"/>
            <a:r>
              <a:rPr lang="en-US"/>
              <a:t>Click to edit text</a:t>
            </a:r>
          </a:p>
        </p:txBody>
      </p:sp>
      <p:sp>
        <p:nvSpPr>
          <p:cNvPr id="14" name="Text Placeholder 5">
            <a:extLst>
              <a:ext uri="{FF2B5EF4-FFF2-40B4-BE49-F238E27FC236}">
                <a16:creationId xmlns:a16="http://schemas.microsoft.com/office/drawing/2014/main" id="{5AEEC403-2E22-7449-9722-70875FDAAA8B}"/>
              </a:ext>
            </a:extLst>
          </p:cNvPr>
          <p:cNvSpPr>
            <a:spLocks noGrp="1"/>
          </p:cNvSpPr>
          <p:nvPr>
            <p:ph type="body" sz="quarter" idx="14" hasCustomPrompt="1"/>
          </p:nvPr>
        </p:nvSpPr>
        <p:spPr>
          <a:xfrm>
            <a:off x="8357616" y="3124200"/>
            <a:ext cx="3149600" cy="2726185"/>
          </a:xfrm>
        </p:spPr>
        <p:txBody>
          <a:bodyPr/>
          <a:lstStyle/>
          <a:p>
            <a:pPr lvl="0"/>
            <a:r>
              <a:rPr lang="en-US"/>
              <a:t>Click to edit text</a:t>
            </a:r>
          </a:p>
        </p:txBody>
      </p:sp>
      <p:sp>
        <p:nvSpPr>
          <p:cNvPr id="15" name="Text Placeholder 6">
            <a:extLst>
              <a:ext uri="{FF2B5EF4-FFF2-40B4-BE49-F238E27FC236}">
                <a16:creationId xmlns:a16="http://schemas.microsoft.com/office/drawing/2014/main" id="{C8CFE25B-CB8D-2942-8363-87001A496ED7}"/>
              </a:ext>
            </a:extLst>
          </p:cNvPr>
          <p:cNvSpPr>
            <a:spLocks noGrp="1"/>
          </p:cNvSpPr>
          <p:nvPr>
            <p:ph type="body" sz="quarter" idx="15" hasCustomPrompt="1"/>
          </p:nvPr>
        </p:nvSpPr>
        <p:spPr>
          <a:xfrm>
            <a:off x="685800" y="1552576"/>
            <a:ext cx="3149600" cy="1343026"/>
          </a:xfrm>
        </p:spPr>
        <p:txBody>
          <a:bodyPr anchor="t"/>
          <a:lstStyle>
            <a:lvl1pPr algn="ctr">
              <a:defRPr sz="8200">
                <a:solidFill>
                  <a:schemeClr val="accent2"/>
                </a:solidFill>
              </a:defRPr>
            </a:lvl1pPr>
          </a:lstStyle>
          <a:p>
            <a:pPr lvl="0"/>
            <a:r>
              <a:rPr lang="en-US"/>
              <a:t>00%</a:t>
            </a:r>
          </a:p>
        </p:txBody>
      </p:sp>
      <p:sp>
        <p:nvSpPr>
          <p:cNvPr id="16" name="Text Placeholder 6">
            <a:extLst>
              <a:ext uri="{FF2B5EF4-FFF2-40B4-BE49-F238E27FC236}">
                <a16:creationId xmlns:a16="http://schemas.microsoft.com/office/drawing/2014/main" id="{EC71ADF9-E7ED-A84F-A07E-475C447D3F9B}"/>
              </a:ext>
            </a:extLst>
          </p:cNvPr>
          <p:cNvSpPr>
            <a:spLocks noGrp="1"/>
          </p:cNvSpPr>
          <p:nvPr>
            <p:ph type="body" sz="quarter" idx="16" hasCustomPrompt="1"/>
          </p:nvPr>
        </p:nvSpPr>
        <p:spPr>
          <a:xfrm>
            <a:off x="4524375" y="1552576"/>
            <a:ext cx="3149600" cy="1343026"/>
          </a:xfrm>
        </p:spPr>
        <p:txBody>
          <a:bodyPr anchor="t"/>
          <a:lstStyle>
            <a:lvl1pPr algn="ctr">
              <a:defRPr sz="8200">
                <a:solidFill>
                  <a:schemeClr val="accent2"/>
                </a:solidFill>
              </a:defRPr>
            </a:lvl1pPr>
          </a:lstStyle>
          <a:p>
            <a:pPr lvl="0"/>
            <a:r>
              <a:rPr lang="en-US"/>
              <a:t>00%</a:t>
            </a:r>
          </a:p>
        </p:txBody>
      </p:sp>
      <p:sp>
        <p:nvSpPr>
          <p:cNvPr id="17" name="Text Placeholder 6">
            <a:extLst>
              <a:ext uri="{FF2B5EF4-FFF2-40B4-BE49-F238E27FC236}">
                <a16:creationId xmlns:a16="http://schemas.microsoft.com/office/drawing/2014/main" id="{23C59C0B-0B99-8946-A964-B883A7CF6083}"/>
              </a:ext>
            </a:extLst>
          </p:cNvPr>
          <p:cNvSpPr>
            <a:spLocks noGrp="1"/>
          </p:cNvSpPr>
          <p:nvPr>
            <p:ph type="body" sz="quarter" idx="17" hasCustomPrompt="1"/>
          </p:nvPr>
        </p:nvSpPr>
        <p:spPr>
          <a:xfrm>
            <a:off x="8361363" y="1552576"/>
            <a:ext cx="3149600" cy="1343026"/>
          </a:xfrm>
        </p:spPr>
        <p:txBody>
          <a:bodyPr anchor="t"/>
          <a:lstStyle>
            <a:lvl1pPr algn="ctr">
              <a:defRPr sz="8200">
                <a:solidFill>
                  <a:schemeClr val="accent2"/>
                </a:solidFill>
              </a:defRPr>
            </a:lvl1pPr>
          </a:lstStyle>
          <a:p>
            <a:pPr lvl="0"/>
            <a:r>
              <a:rPr lang="en-US"/>
              <a:t>00%</a:t>
            </a:r>
          </a:p>
        </p:txBody>
      </p:sp>
      <p:sp>
        <p:nvSpPr>
          <p:cNvPr id="11" name="Text Placeholder 3">
            <a:extLst>
              <a:ext uri="{FF2B5EF4-FFF2-40B4-BE49-F238E27FC236}">
                <a16:creationId xmlns:a16="http://schemas.microsoft.com/office/drawing/2014/main" id="{C0435EC5-7AF3-ED45-A2D1-126EEFDB6085}"/>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footnote or delete if not using</a:t>
            </a:r>
          </a:p>
        </p:txBody>
      </p:sp>
    </p:spTree>
    <p:extLst>
      <p:ext uri="{BB962C8B-B14F-4D97-AF65-F5344CB8AC3E}">
        <p14:creationId xmlns:p14="http://schemas.microsoft.com/office/powerpoint/2010/main" val="2670737002"/>
      </p:ext>
    </p:extLst>
  </p:cSld>
  <p:clrMapOvr>
    <a:masterClrMapping/>
  </p:clrMapOvr>
  <p:extLst>
    <p:ext uri="{DCECCB84-F9BA-43D5-87BE-67443E8EF086}">
      <p15:sldGuideLst xmlns:p15="http://schemas.microsoft.com/office/powerpoint/2012/main">
        <p15:guide id="1" pos="2416">
          <p15:clr>
            <a:srgbClr val="FBAE40"/>
          </p15:clr>
        </p15:guide>
        <p15:guide id="2" pos="2846">
          <p15:clr>
            <a:srgbClr val="FBAE40"/>
          </p15:clr>
        </p15:guide>
        <p15:guide id="3" pos="4834">
          <p15:clr>
            <a:srgbClr val="FBAE40"/>
          </p15:clr>
        </p15:guide>
        <p15:guide id="4" pos="5262">
          <p15:clr>
            <a:srgbClr val="FBAE40"/>
          </p15:clr>
        </p15:guide>
        <p15:guide id="5" pos="428">
          <p15:clr>
            <a:srgbClr val="FBAE40"/>
          </p15:clr>
        </p15:guide>
        <p15:guide id="6" pos="7251">
          <p15:clr>
            <a:srgbClr val="FBAE40"/>
          </p15:clr>
        </p15:guide>
        <p15:guide id="7" orient="horz" pos="306">
          <p15:clr>
            <a:srgbClr val="FBAE40"/>
          </p15:clr>
        </p15:guide>
        <p15:guide id="8" orient="horz" pos="916">
          <p15:clr>
            <a:srgbClr val="FBAE40"/>
          </p15:clr>
        </p15:guide>
        <p15:guide id="9" orient="horz" pos="974">
          <p15:clr>
            <a:srgbClr val="FBAE40"/>
          </p15:clr>
        </p15:guide>
        <p15:guide id="10" orient="horz" pos="3792">
          <p15:clr>
            <a:srgbClr val="FBAE40"/>
          </p15:clr>
        </p15:guide>
        <p15:guide id="12" orient="horz" pos="4148">
          <p15:clr>
            <a:srgbClr val="FBAE40"/>
          </p15:clr>
        </p15:guide>
        <p15:guide id="13" orient="horz" pos="19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DDC9BB1A-AC70-D244-A34D-284FE1D902F7}"/>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footnote or delete if not using</a:t>
            </a:r>
          </a:p>
        </p:txBody>
      </p:sp>
      <p:sp>
        <p:nvSpPr>
          <p:cNvPr id="10" name="Title 9">
            <a:extLst>
              <a:ext uri="{FF2B5EF4-FFF2-40B4-BE49-F238E27FC236}">
                <a16:creationId xmlns:a16="http://schemas.microsoft.com/office/drawing/2014/main" id="{9EA2F1B1-9452-3B47-A410-6A92F8E7FDE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5039199"/>
      </p:ext>
    </p:extLst>
  </p:cSld>
  <p:clrMapOvr>
    <a:masterClrMapping/>
  </p:clrMapOvr>
  <p:extLst>
    <p:ext uri="{DCECCB84-F9BA-43D5-87BE-67443E8EF086}">
      <p15:sldGuideLst xmlns:p15="http://schemas.microsoft.com/office/powerpoint/2012/main">
        <p15:guide id="1" pos="430">
          <p15:clr>
            <a:srgbClr val="FBAE40"/>
          </p15:clr>
        </p15:guide>
        <p15:guide id="2" pos="7248">
          <p15:clr>
            <a:srgbClr val="FBAE40"/>
          </p15:clr>
        </p15:guide>
        <p15:guide id="4" orient="horz" pos="974">
          <p15:clr>
            <a:srgbClr val="FBAE40"/>
          </p15:clr>
        </p15:guide>
        <p15:guide id="5" orient="horz" pos="916">
          <p15:clr>
            <a:srgbClr val="FBAE40"/>
          </p15:clr>
        </p15:guide>
        <p15:guide id="6" orient="horz" pos="305">
          <p15:clr>
            <a:srgbClr val="FBAE40"/>
          </p15:clr>
        </p15:guide>
        <p15:guide id="7" orient="horz" pos="3792">
          <p15:clr>
            <a:srgbClr val="FBAE40"/>
          </p15:clr>
        </p15:guide>
        <p15:guide id="9" orient="horz" pos="414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4 Statistics">
    <p:bg>
      <p:bgPr>
        <a:solidFill>
          <a:srgbClr val="C3DEF9"/>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E98416-ED3F-DA4E-8DAD-172FB9B1A3D7}"/>
              </a:ext>
            </a:extLst>
          </p:cNvPr>
          <p:cNvGraphicFramePr>
            <a:graphicFrameLocks noChangeAspect="1"/>
          </p:cNvGraphicFramePr>
          <p:nvPr>
            <p:custDataLst>
              <p:tags r:id="rId1"/>
            </p:custDataLst>
            <p:extLst>
              <p:ext uri="{D42A27DB-BD31-4B8C-83A1-F6EECF244321}">
                <p14:modId xmlns:p14="http://schemas.microsoft.com/office/powerpoint/2010/main" val="16480947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2BE98416-ED3F-DA4E-8DAD-172FB9B1A3D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BA4B35-07F1-924E-A4FB-E9D9F676503D}"/>
              </a:ext>
            </a:extLst>
          </p:cNvPr>
          <p:cNvSpPr>
            <a:spLocks noGrp="1"/>
          </p:cNvSpPr>
          <p:nvPr>
            <p:ph type="title"/>
          </p:nvPr>
        </p:nvSpPr>
        <p:spPr>
          <a:xfrm>
            <a:off x="685800" y="486167"/>
            <a:ext cx="10820400" cy="966701"/>
          </a:xfrm>
        </p:spPr>
        <p:txBody>
          <a:bodyPr/>
          <a:lstStyle/>
          <a:p>
            <a:r>
              <a:rPr lang="en-US"/>
              <a:t>Click to edit Master title style</a:t>
            </a:r>
          </a:p>
        </p:txBody>
      </p:sp>
      <p:sp>
        <p:nvSpPr>
          <p:cNvPr id="7" name="Text Placeholder 6">
            <a:extLst>
              <a:ext uri="{FF2B5EF4-FFF2-40B4-BE49-F238E27FC236}">
                <a16:creationId xmlns:a16="http://schemas.microsoft.com/office/drawing/2014/main" id="{305A373B-F92F-AD4D-ACB1-2A44B9F69654}"/>
              </a:ext>
            </a:extLst>
          </p:cNvPr>
          <p:cNvSpPr>
            <a:spLocks noGrp="1"/>
          </p:cNvSpPr>
          <p:nvPr>
            <p:ph type="body" sz="quarter" idx="10" hasCustomPrompt="1"/>
          </p:nvPr>
        </p:nvSpPr>
        <p:spPr>
          <a:xfrm>
            <a:off x="3095625" y="1752600"/>
            <a:ext cx="2571749" cy="1188720"/>
          </a:xfrm>
        </p:spPr>
        <p:txBody>
          <a:bodyPr/>
          <a:lstStyle/>
          <a:p>
            <a:pPr lvl="0"/>
            <a:r>
              <a:rPr lang="en-US"/>
              <a:t>Click to edit content</a:t>
            </a:r>
          </a:p>
        </p:txBody>
      </p:sp>
      <p:sp>
        <p:nvSpPr>
          <p:cNvPr id="8" name="Text Placeholder 6">
            <a:extLst>
              <a:ext uri="{FF2B5EF4-FFF2-40B4-BE49-F238E27FC236}">
                <a16:creationId xmlns:a16="http://schemas.microsoft.com/office/drawing/2014/main" id="{7F6735D1-DD43-874F-A02D-C8C48903BB4C}"/>
              </a:ext>
            </a:extLst>
          </p:cNvPr>
          <p:cNvSpPr>
            <a:spLocks noGrp="1"/>
          </p:cNvSpPr>
          <p:nvPr>
            <p:ph type="body" sz="quarter" idx="11" hasCustomPrompt="1"/>
          </p:nvPr>
        </p:nvSpPr>
        <p:spPr>
          <a:xfrm>
            <a:off x="685800" y="1552576"/>
            <a:ext cx="2409825" cy="1343026"/>
          </a:xfrm>
        </p:spPr>
        <p:txBody>
          <a:bodyPr anchor="t"/>
          <a:lstStyle>
            <a:lvl1pPr>
              <a:defRPr sz="8200">
                <a:solidFill>
                  <a:schemeClr val="accent1"/>
                </a:solidFill>
              </a:defRPr>
            </a:lvl1pPr>
          </a:lstStyle>
          <a:p>
            <a:pPr lvl="0"/>
            <a:r>
              <a:rPr lang="en-US"/>
              <a:t>00%</a:t>
            </a:r>
          </a:p>
        </p:txBody>
      </p:sp>
      <p:sp>
        <p:nvSpPr>
          <p:cNvPr id="9" name="Text Placeholder 6">
            <a:extLst>
              <a:ext uri="{FF2B5EF4-FFF2-40B4-BE49-F238E27FC236}">
                <a16:creationId xmlns:a16="http://schemas.microsoft.com/office/drawing/2014/main" id="{A7C01DEE-14A2-DE44-98D6-0BFE7F615DEB}"/>
              </a:ext>
            </a:extLst>
          </p:cNvPr>
          <p:cNvSpPr>
            <a:spLocks noGrp="1"/>
          </p:cNvSpPr>
          <p:nvPr>
            <p:ph type="body" sz="quarter" idx="12" hasCustomPrompt="1"/>
          </p:nvPr>
        </p:nvSpPr>
        <p:spPr>
          <a:xfrm>
            <a:off x="3095625" y="3876675"/>
            <a:ext cx="2571749" cy="1188720"/>
          </a:xfrm>
        </p:spPr>
        <p:txBody>
          <a:bodyPr/>
          <a:lstStyle/>
          <a:p>
            <a:pPr lvl="0"/>
            <a:r>
              <a:rPr lang="en-US"/>
              <a:t>Click to edit content</a:t>
            </a:r>
          </a:p>
        </p:txBody>
      </p:sp>
      <p:sp>
        <p:nvSpPr>
          <p:cNvPr id="10" name="Text Placeholder 6">
            <a:extLst>
              <a:ext uri="{FF2B5EF4-FFF2-40B4-BE49-F238E27FC236}">
                <a16:creationId xmlns:a16="http://schemas.microsoft.com/office/drawing/2014/main" id="{20A6BDAC-0412-8943-B027-07A2B58B9CC1}"/>
              </a:ext>
            </a:extLst>
          </p:cNvPr>
          <p:cNvSpPr>
            <a:spLocks noGrp="1"/>
          </p:cNvSpPr>
          <p:nvPr>
            <p:ph type="body" sz="quarter" idx="13" hasCustomPrompt="1"/>
          </p:nvPr>
        </p:nvSpPr>
        <p:spPr>
          <a:xfrm>
            <a:off x="685800" y="3676651"/>
            <a:ext cx="2409825" cy="1343026"/>
          </a:xfrm>
        </p:spPr>
        <p:txBody>
          <a:bodyPr anchor="t"/>
          <a:lstStyle>
            <a:lvl1pPr>
              <a:defRPr sz="8200">
                <a:solidFill>
                  <a:schemeClr val="accent1"/>
                </a:solidFill>
              </a:defRPr>
            </a:lvl1pPr>
          </a:lstStyle>
          <a:p>
            <a:pPr lvl="0"/>
            <a:r>
              <a:rPr lang="en-US"/>
              <a:t>00%</a:t>
            </a:r>
          </a:p>
        </p:txBody>
      </p:sp>
      <p:sp>
        <p:nvSpPr>
          <p:cNvPr id="11" name="Text Placeholder 6">
            <a:extLst>
              <a:ext uri="{FF2B5EF4-FFF2-40B4-BE49-F238E27FC236}">
                <a16:creationId xmlns:a16="http://schemas.microsoft.com/office/drawing/2014/main" id="{953080F4-ADD6-8B4C-900B-D999C52FCE02}"/>
              </a:ext>
            </a:extLst>
          </p:cNvPr>
          <p:cNvSpPr>
            <a:spLocks noGrp="1"/>
          </p:cNvSpPr>
          <p:nvPr>
            <p:ph type="body" sz="quarter" idx="14" hasCustomPrompt="1"/>
          </p:nvPr>
        </p:nvSpPr>
        <p:spPr>
          <a:xfrm>
            <a:off x="8934451" y="1752600"/>
            <a:ext cx="2571749" cy="1188720"/>
          </a:xfrm>
        </p:spPr>
        <p:txBody>
          <a:bodyPr/>
          <a:lstStyle/>
          <a:p>
            <a:pPr lvl="0"/>
            <a:r>
              <a:rPr lang="en-US"/>
              <a:t>Click to edit content</a:t>
            </a:r>
          </a:p>
        </p:txBody>
      </p:sp>
      <p:sp>
        <p:nvSpPr>
          <p:cNvPr id="12" name="Text Placeholder 6">
            <a:extLst>
              <a:ext uri="{FF2B5EF4-FFF2-40B4-BE49-F238E27FC236}">
                <a16:creationId xmlns:a16="http://schemas.microsoft.com/office/drawing/2014/main" id="{584C6C70-4A44-1042-BE56-7AADBDA24F35}"/>
              </a:ext>
            </a:extLst>
          </p:cNvPr>
          <p:cNvSpPr>
            <a:spLocks noGrp="1"/>
          </p:cNvSpPr>
          <p:nvPr>
            <p:ph type="body" sz="quarter" idx="15" hasCustomPrompt="1"/>
          </p:nvPr>
        </p:nvSpPr>
        <p:spPr>
          <a:xfrm>
            <a:off x="6524626" y="1552576"/>
            <a:ext cx="2409825" cy="1343026"/>
          </a:xfrm>
        </p:spPr>
        <p:txBody>
          <a:bodyPr anchor="t"/>
          <a:lstStyle>
            <a:lvl1pPr>
              <a:defRPr sz="8200">
                <a:solidFill>
                  <a:schemeClr val="accent1"/>
                </a:solidFill>
              </a:defRPr>
            </a:lvl1pPr>
          </a:lstStyle>
          <a:p>
            <a:pPr lvl="0"/>
            <a:r>
              <a:rPr lang="en-US"/>
              <a:t>00%</a:t>
            </a:r>
          </a:p>
        </p:txBody>
      </p:sp>
      <p:sp>
        <p:nvSpPr>
          <p:cNvPr id="13" name="Text Placeholder 6">
            <a:extLst>
              <a:ext uri="{FF2B5EF4-FFF2-40B4-BE49-F238E27FC236}">
                <a16:creationId xmlns:a16="http://schemas.microsoft.com/office/drawing/2014/main" id="{A5C41753-5911-7E4B-961D-22FADC3D56E9}"/>
              </a:ext>
            </a:extLst>
          </p:cNvPr>
          <p:cNvSpPr>
            <a:spLocks noGrp="1"/>
          </p:cNvSpPr>
          <p:nvPr>
            <p:ph type="body" sz="quarter" idx="16" hasCustomPrompt="1"/>
          </p:nvPr>
        </p:nvSpPr>
        <p:spPr>
          <a:xfrm>
            <a:off x="8934451" y="3876675"/>
            <a:ext cx="2571749" cy="1188720"/>
          </a:xfrm>
        </p:spPr>
        <p:txBody>
          <a:bodyPr/>
          <a:lstStyle/>
          <a:p>
            <a:pPr lvl="0"/>
            <a:r>
              <a:rPr lang="en-US"/>
              <a:t>Click to edit content</a:t>
            </a:r>
          </a:p>
        </p:txBody>
      </p:sp>
      <p:sp>
        <p:nvSpPr>
          <p:cNvPr id="14" name="Text Placeholder 6">
            <a:extLst>
              <a:ext uri="{FF2B5EF4-FFF2-40B4-BE49-F238E27FC236}">
                <a16:creationId xmlns:a16="http://schemas.microsoft.com/office/drawing/2014/main" id="{000562E4-0171-C74A-AC57-85230A0231BE}"/>
              </a:ext>
            </a:extLst>
          </p:cNvPr>
          <p:cNvSpPr>
            <a:spLocks noGrp="1"/>
          </p:cNvSpPr>
          <p:nvPr>
            <p:ph type="body" sz="quarter" idx="17" hasCustomPrompt="1"/>
          </p:nvPr>
        </p:nvSpPr>
        <p:spPr>
          <a:xfrm>
            <a:off x="6524626" y="3676651"/>
            <a:ext cx="2409825" cy="1343026"/>
          </a:xfrm>
        </p:spPr>
        <p:txBody>
          <a:bodyPr anchor="t"/>
          <a:lstStyle>
            <a:lvl1pPr>
              <a:defRPr sz="8200">
                <a:solidFill>
                  <a:schemeClr val="accent1"/>
                </a:solidFill>
              </a:defRPr>
            </a:lvl1pPr>
          </a:lstStyle>
          <a:p>
            <a:pPr lvl="0"/>
            <a:r>
              <a:rPr lang="en-US"/>
              <a:t>00%</a:t>
            </a:r>
          </a:p>
        </p:txBody>
      </p:sp>
      <p:sp>
        <p:nvSpPr>
          <p:cNvPr id="15" name="Text Placeholder 3">
            <a:extLst>
              <a:ext uri="{FF2B5EF4-FFF2-40B4-BE49-F238E27FC236}">
                <a16:creationId xmlns:a16="http://schemas.microsoft.com/office/drawing/2014/main" id="{171F6816-DFC3-AB4A-B1D5-6204CF5FE92F}"/>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footnote or delete if not using</a:t>
            </a:r>
          </a:p>
        </p:txBody>
      </p:sp>
    </p:spTree>
    <p:extLst>
      <p:ext uri="{BB962C8B-B14F-4D97-AF65-F5344CB8AC3E}">
        <p14:creationId xmlns:p14="http://schemas.microsoft.com/office/powerpoint/2010/main" val="2132387555"/>
      </p:ext>
    </p:extLst>
  </p:cSld>
  <p:clrMapOvr>
    <a:masterClrMapping/>
  </p:clrMapOvr>
  <p:extLst>
    <p:ext uri="{DCECCB84-F9BA-43D5-87BE-67443E8EF086}">
      <p15:sldGuideLst xmlns:p15="http://schemas.microsoft.com/office/powerpoint/2012/main">
        <p15:guide id="1" pos="429" userDrawn="1">
          <p15:clr>
            <a:srgbClr val="FBAE40"/>
          </p15:clr>
        </p15:guide>
        <p15:guide id="2" pos="7251" userDrawn="1">
          <p15:clr>
            <a:srgbClr val="FBAE40"/>
          </p15:clr>
        </p15:guide>
        <p15:guide id="3" pos="4100" userDrawn="1">
          <p15:clr>
            <a:srgbClr val="FBAE40"/>
          </p15:clr>
        </p15:guide>
        <p15:guide id="4" pos="3575" userDrawn="1">
          <p15:clr>
            <a:srgbClr val="FBAE40"/>
          </p15:clr>
        </p15:guide>
        <p15:guide id="5" orient="horz" pos="4152" userDrawn="1">
          <p15:clr>
            <a:srgbClr val="FBAE40"/>
          </p15:clr>
        </p15:guide>
        <p15:guide id="6" orient="horz" pos="307" userDrawn="1">
          <p15:clr>
            <a:srgbClr val="FBAE40"/>
          </p15:clr>
        </p15:guide>
        <p15:guide id="7" orient="horz" pos="915"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light blue">
    <p:bg>
      <p:bgPr>
        <a:solidFill>
          <a:srgbClr val="C3DEF9"/>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161103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6DC7D2DE-9827-1847-9B57-1998229B544C}"/>
              </a:ext>
            </a:extLst>
          </p:cNvPr>
          <p:cNvSpPr>
            <a:spLocks noGrp="1"/>
          </p:cNvSpPr>
          <p:nvPr>
            <p:ph type="body" sz="quarter" idx="12" hasCustomPrompt="1"/>
          </p:nvPr>
        </p:nvSpPr>
        <p:spPr>
          <a:xfrm>
            <a:off x="685800" y="4162425"/>
            <a:ext cx="4657724" cy="876632"/>
          </a:xfrm>
        </p:spPr>
        <p:txBody>
          <a:bodyPr/>
          <a:lstStyle>
            <a:lvl1pPr marL="9525" indent="0">
              <a:buFont typeface="System Font Regular"/>
              <a:buNone/>
              <a:tabLst/>
              <a:defRPr b="1">
                <a:solidFill>
                  <a:schemeClr val="tx2"/>
                </a:solidFill>
              </a:defRPr>
            </a:lvl1pPr>
          </a:lstStyle>
          <a:p>
            <a:pPr lvl="0"/>
            <a:r>
              <a:rPr lang="en-US"/>
              <a:t>Click to edit name</a:t>
            </a:r>
          </a:p>
        </p:txBody>
      </p:sp>
      <p:sp>
        <p:nvSpPr>
          <p:cNvPr id="12" name="Text Placeholder 3">
            <a:extLst>
              <a:ext uri="{FF2B5EF4-FFF2-40B4-BE49-F238E27FC236}">
                <a16:creationId xmlns:a16="http://schemas.microsoft.com/office/drawing/2014/main" id="{617A3446-F8E2-3146-BA41-1032A482FCB9}"/>
              </a:ext>
            </a:extLst>
          </p:cNvPr>
          <p:cNvSpPr>
            <a:spLocks noGrp="1"/>
          </p:cNvSpPr>
          <p:nvPr>
            <p:ph type="body" sz="half" idx="2" hasCustomPrompt="1"/>
          </p:nvPr>
        </p:nvSpPr>
        <p:spPr>
          <a:xfrm>
            <a:off x="495300" y="1638301"/>
            <a:ext cx="6781799" cy="2343150"/>
          </a:xfrm>
        </p:spPr>
        <p:txBody>
          <a:bodyPr/>
          <a:lstStyle>
            <a:lvl1pPr marL="179388" indent="-179388">
              <a:lnSpc>
                <a:spcPct val="100000"/>
              </a:lnSpc>
              <a:buNone/>
              <a:tabLst/>
              <a:defRPr sz="4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quote. Lorem ipsum dolor sit amet, </a:t>
            </a:r>
            <a:r>
              <a:rPr lang="en-US" err="1"/>
              <a:t>consectetuer</a:t>
            </a:r>
            <a:r>
              <a:rPr lang="en-US"/>
              <a:t>.”</a:t>
            </a:r>
          </a:p>
        </p:txBody>
      </p:sp>
    </p:spTree>
    <p:extLst>
      <p:ext uri="{BB962C8B-B14F-4D97-AF65-F5344CB8AC3E}">
        <p14:creationId xmlns:p14="http://schemas.microsoft.com/office/powerpoint/2010/main" val="2108705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41612303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6DC7D2DE-9827-1847-9B57-1998229B544C}"/>
              </a:ext>
            </a:extLst>
          </p:cNvPr>
          <p:cNvSpPr>
            <a:spLocks noGrp="1"/>
          </p:cNvSpPr>
          <p:nvPr>
            <p:ph type="body" sz="quarter" idx="12" hasCustomPrompt="1"/>
          </p:nvPr>
        </p:nvSpPr>
        <p:spPr>
          <a:xfrm>
            <a:off x="685800" y="4162425"/>
            <a:ext cx="4657724" cy="876632"/>
          </a:xfrm>
        </p:spPr>
        <p:txBody>
          <a:bodyPr/>
          <a:lstStyle>
            <a:lvl1pPr marL="9525" indent="-9525">
              <a:buFont typeface="System Font Regular"/>
              <a:buNone/>
              <a:tabLst/>
              <a:defRPr b="1">
                <a:solidFill>
                  <a:schemeClr val="bg1"/>
                </a:solidFill>
              </a:defRPr>
            </a:lvl1pPr>
          </a:lstStyle>
          <a:p>
            <a:pPr lvl="0"/>
            <a:r>
              <a:rPr lang="en-US"/>
              <a:t>Click to edit name</a:t>
            </a:r>
          </a:p>
        </p:txBody>
      </p:sp>
      <p:sp>
        <p:nvSpPr>
          <p:cNvPr id="12" name="Text Placeholder 3">
            <a:extLst>
              <a:ext uri="{FF2B5EF4-FFF2-40B4-BE49-F238E27FC236}">
                <a16:creationId xmlns:a16="http://schemas.microsoft.com/office/drawing/2014/main" id="{617A3446-F8E2-3146-BA41-1032A482FCB9}"/>
              </a:ext>
            </a:extLst>
          </p:cNvPr>
          <p:cNvSpPr>
            <a:spLocks noGrp="1"/>
          </p:cNvSpPr>
          <p:nvPr>
            <p:ph type="body" sz="half" idx="2" hasCustomPrompt="1"/>
          </p:nvPr>
        </p:nvSpPr>
        <p:spPr>
          <a:xfrm>
            <a:off x="495300" y="1638301"/>
            <a:ext cx="6781799" cy="2343150"/>
          </a:xfrm>
        </p:spPr>
        <p:txBody>
          <a:bodyPr/>
          <a:lstStyle>
            <a:lvl1pPr marL="179388" indent="-179388">
              <a:lnSpc>
                <a:spcPct val="100000"/>
              </a:lnSpc>
              <a:buNone/>
              <a:tabLst/>
              <a:defRPr sz="4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quote. Lorem ipsum dolor sit amet, </a:t>
            </a:r>
            <a:r>
              <a:rPr lang="en-US" err="1"/>
              <a:t>consectetuer</a:t>
            </a:r>
            <a:r>
              <a:rPr lang="en-US"/>
              <a:t>.”</a:t>
            </a:r>
          </a:p>
        </p:txBody>
      </p:sp>
      <p:sp>
        <p:nvSpPr>
          <p:cNvPr id="7" name="TextBox 6">
            <a:extLst>
              <a:ext uri="{FF2B5EF4-FFF2-40B4-BE49-F238E27FC236}">
                <a16:creationId xmlns:a16="http://schemas.microsoft.com/office/drawing/2014/main" id="{4FB031E3-F81C-1243-BF01-61FFFCDD7542}"/>
              </a:ext>
            </a:extLst>
          </p:cNvPr>
          <p:cNvSpPr txBox="1"/>
          <p:nvPr userDrawn="1"/>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a:solidFill>
                <a:schemeClr val="bg1"/>
              </a:solidFill>
            </a:endParaRPr>
          </a:p>
        </p:txBody>
      </p:sp>
      <p:pic>
        <p:nvPicPr>
          <p:cNvPr id="9" name="Picture 8">
            <a:extLst>
              <a:ext uri="{FF2B5EF4-FFF2-40B4-BE49-F238E27FC236}">
                <a16:creationId xmlns:a16="http://schemas.microsoft.com/office/drawing/2014/main" id="{B96C3A00-852F-484A-97E9-46F8B77C4993}"/>
              </a:ext>
            </a:extLst>
          </p:cNvPr>
          <p:cNvPicPr>
            <a:picLocks noChangeAspect="1"/>
          </p:cNvPicPr>
          <p:nvPr userDrawn="1"/>
        </p:nvPicPr>
        <p:blipFill>
          <a:blip r:embed="rId5"/>
          <a:stretch>
            <a:fillRect/>
          </a:stretch>
        </p:blipFill>
        <p:spPr>
          <a:xfrm>
            <a:off x="676656" y="6076883"/>
            <a:ext cx="1445349" cy="533403"/>
          </a:xfrm>
          <a:prstGeom prst="rect">
            <a:avLst/>
          </a:prstGeom>
        </p:spPr>
      </p:pic>
    </p:spTree>
    <p:extLst>
      <p:ext uri="{BB962C8B-B14F-4D97-AF65-F5344CB8AC3E}">
        <p14:creationId xmlns:p14="http://schemas.microsoft.com/office/powerpoint/2010/main" val="1968286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41649325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803911"/>
            <a:ext cx="6199086" cy="2011680"/>
          </a:xfrm>
        </p:spPr>
        <p:txBody>
          <a:bodyPr/>
          <a:lstStyle>
            <a:lvl1pPr>
              <a:lnSpc>
                <a:spcPct val="90000"/>
              </a:lnSpc>
              <a:defRPr sz="6800">
                <a:solidFill>
                  <a:schemeClr val="tx2"/>
                </a:solidFill>
              </a:defRPr>
            </a:lvl1pPr>
          </a:lstStyle>
          <a:p>
            <a:r>
              <a:rPr lang="en-US"/>
              <a:t>Click to Edit Title</a:t>
            </a:r>
          </a:p>
        </p:txBody>
      </p:sp>
      <p:sp>
        <p:nvSpPr>
          <p:cNvPr id="3" name="Subtitle 2"/>
          <p:cNvSpPr>
            <a:spLocks noGrp="1"/>
          </p:cNvSpPr>
          <p:nvPr>
            <p:ph type="subTitle" idx="1" hasCustomPrompt="1"/>
          </p:nvPr>
        </p:nvSpPr>
        <p:spPr>
          <a:xfrm>
            <a:off x="676276" y="2835404"/>
            <a:ext cx="5486400" cy="1507996"/>
          </a:xfrm>
        </p:spPr>
        <p:txBody>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p>
        </p:txBody>
      </p:sp>
      <p:sp>
        <p:nvSpPr>
          <p:cNvPr id="5" name="Text Placeholder 4">
            <a:extLst>
              <a:ext uri="{FF2B5EF4-FFF2-40B4-BE49-F238E27FC236}">
                <a16:creationId xmlns:a16="http://schemas.microsoft.com/office/drawing/2014/main" id="{DFA6277B-20C5-423E-B414-405623D31E66}"/>
              </a:ext>
            </a:extLst>
          </p:cNvPr>
          <p:cNvSpPr>
            <a:spLocks noGrp="1"/>
          </p:cNvSpPr>
          <p:nvPr>
            <p:ph type="body" sz="quarter" idx="10" hasCustomPrompt="1"/>
          </p:nvPr>
        </p:nvSpPr>
        <p:spPr>
          <a:xfrm>
            <a:off x="676275" y="4348042"/>
            <a:ext cx="5486400" cy="928687"/>
          </a:xfrm>
        </p:spPr>
        <p:txBody>
          <a:bodyPr/>
          <a:lstStyle>
            <a:lvl1pPr>
              <a:defRPr>
                <a:solidFill>
                  <a:schemeClr val="tx2"/>
                </a:solidFill>
              </a:defRPr>
            </a:lvl1pPr>
          </a:lstStyle>
          <a:p>
            <a:pPr lvl="0"/>
            <a:r>
              <a:rPr lang="en-US"/>
              <a:t>Click to edit date</a:t>
            </a:r>
          </a:p>
        </p:txBody>
      </p:sp>
      <p:pic>
        <p:nvPicPr>
          <p:cNvPr id="17" name="Graphic 16">
            <a:extLst>
              <a:ext uri="{FF2B5EF4-FFF2-40B4-BE49-F238E27FC236}">
                <a16:creationId xmlns:a16="http://schemas.microsoft.com/office/drawing/2014/main" id="{3E4E4144-041D-49AA-9014-C5418974F66D}"/>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20293" r="17591"/>
          <a:stretch/>
        </p:blipFill>
        <p:spPr>
          <a:xfrm>
            <a:off x="6604000" y="-8878"/>
            <a:ext cx="5588000" cy="5404750"/>
          </a:xfrm>
          <a:prstGeom prst="rect">
            <a:avLst/>
          </a:prstGeom>
        </p:spPr>
      </p:pic>
      <p:pic>
        <p:nvPicPr>
          <p:cNvPr id="16" name="Picture 15">
            <a:extLst>
              <a:ext uri="{FF2B5EF4-FFF2-40B4-BE49-F238E27FC236}">
                <a16:creationId xmlns:a16="http://schemas.microsoft.com/office/drawing/2014/main" id="{B7ED1FBB-3271-334A-9467-2D6E9E69AB73}"/>
              </a:ext>
            </a:extLst>
          </p:cNvPr>
          <p:cNvPicPr>
            <a:picLocks noChangeAspect="1"/>
          </p:cNvPicPr>
          <p:nvPr userDrawn="1"/>
        </p:nvPicPr>
        <p:blipFill>
          <a:blip r:embed="rId7"/>
          <a:stretch>
            <a:fillRect/>
          </a:stretch>
        </p:blipFill>
        <p:spPr>
          <a:xfrm>
            <a:off x="0" y="5386333"/>
            <a:ext cx="12192000" cy="1471667"/>
          </a:xfrm>
          <a:prstGeom prst="rect">
            <a:avLst/>
          </a:prstGeom>
        </p:spPr>
      </p:pic>
    </p:spTree>
    <p:extLst>
      <p:ext uri="{BB962C8B-B14F-4D97-AF65-F5344CB8AC3E}">
        <p14:creationId xmlns:p14="http://schemas.microsoft.com/office/powerpoint/2010/main" val="2242012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20766421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797642"/>
            <a:ext cx="7664448" cy="2011680"/>
          </a:xfrm>
        </p:spPr>
        <p:txBody>
          <a:bodyPr/>
          <a:lstStyle>
            <a:lvl1pPr>
              <a:lnSpc>
                <a:spcPct val="90000"/>
              </a:lnSpc>
              <a:defRPr sz="6800">
                <a:solidFill>
                  <a:schemeClr val="tx2"/>
                </a:solidFill>
              </a:defRPr>
            </a:lvl1pPr>
          </a:lstStyle>
          <a:p>
            <a:r>
              <a:rPr lang="en-US"/>
              <a:t>Click to </a:t>
            </a:r>
            <a:br>
              <a:rPr lang="en-US"/>
            </a:br>
            <a:r>
              <a:rPr lang="en-US"/>
              <a:t>Edit Title</a:t>
            </a:r>
          </a:p>
        </p:txBody>
      </p:sp>
      <p:sp>
        <p:nvSpPr>
          <p:cNvPr id="3" name="Subtitle 2"/>
          <p:cNvSpPr>
            <a:spLocks noGrp="1"/>
          </p:cNvSpPr>
          <p:nvPr>
            <p:ph type="subTitle" idx="1" hasCustomPrompt="1"/>
          </p:nvPr>
        </p:nvSpPr>
        <p:spPr>
          <a:xfrm>
            <a:off x="676276" y="2809323"/>
            <a:ext cx="7664448" cy="1280794"/>
          </a:xfrm>
        </p:spPr>
        <p:txBody>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p>
        </p:txBody>
      </p:sp>
      <p:sp>
        <p:nvSpPr>
          <p:cNvPr id="5" name="Text Placeholder 4">
            <a:extLst>
              <a:ext uri="{FF2B5EF4-FFF2-40B4-BE49-F238E27FC236}">
                <a16:creationId xmlns:a16="http://schemas.microsoft.com/office/drawing/2014/main" id="{F16F5AC9-E4C4-41AA-884C-9D655026443A}"/>
              </a:ext>
            </a:extLst>
          </p:cNvPr>
          <p:cNvSpPr>
            <a:spLocks noGrp="1"/>
          </p:cNvSpPr>
          <p:nvPr>
            <p:ph type="body" sz="quarter" idx="10" hasCustomPrompt="1"/>
          </p:nvPr>
        </p:nvSpPr>
        <p:spPr>
          <a:xfrm>
            <a:off x="676275" y="4343399"/>
            <a:ext cx="4541838" cy="973709"/>
          </a:xfrm>
        </p:spPr>
        <p:txBody>
          <a:bodyPr/>
          <a:lstStyle>
            <a:lvl1pPr>
              <a:defRPr>
                <a:solidFill>
                  <a:schemeClr val="tx2"/>
                </a:solidFill>
              </a:defRPr>
            </a:lvl1pPr>
            <a:lvl2pPr>
              <a:buNone/>
              <a:defRPr/>
            </a:lvl2pPr>
          </a:lstStyle>
          <a:p>
            <a:pPr lvl="0"/>
            <a:r>
              <a:rPr lang="en-US"/>
              <a:t>Click to edit date</a:t>
            </a:r>
          </a:p>
        </p:txBody>
      </p:sp>
      <p:pic>
        <p:nvPicPr>
          <p:cNvPr id="17" name="Graphic 16">
            <a:extLst>
              <a:ext uri="{FF2B5EF4-FFF2-40B4-BE49-F238E27FC236}">
                <a16:creationId xmlns:a16="http://schemas.microsoft.com/office/drawing/2014/main" id="{C2D02CAB-940A-4626-B0D3-2014CBC27B5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4896" r="34473" b="17572"/>
          <a:stretch/>
        </p:blipFill>
        <p:spPr>
          <a:xfrm>
            <a:off x="6494010" y="470725"/>
            <a:ext cx="4780631" cy="4926900"/>
          </a:xfrm>
          <a:prstGeom prst="rect">
            <a:avLst/>
          </a:prstGeom>
        </p:spPr>
      </p:pic>
      <p:pic>
        <p:nvPicPr>
          <p:cNvPr id="15" name="Picture 14">
            <a:extLst>
              <a:ext uri="{FF2B5EF4-FFF2-40B4-BE49-F238E27FC236}">
                <a16:creationId xmlns:a16="http://schemas.microsoft.com/office/drawing/2014/main" id="{D44D3BF1-777D-EF49-8E9C-CBF5AE0C8A0F}"/>
              </a:ext>
            </a:extLst>
          </p:cNvPr>
          <p:cNvPicPr>
            <a:picLocks noChangeAspect="1"/>
          </p:cNvPicPr>
          <p:nvPr userDrawn="1"/>
        </p:nvPicPr>
        <p:blipFill>
          <a:blip r:embed="rId7"/>
          <a:stretch>
            <a:fillRect/>
          </a:stretch>
        </p:blipFill>
        <p:spPr>
          <a:xfrm>
            <a:off x="0" y="5386333"/>
            <a:ext cx="12192000" cy="1471667"/>
          </a:xfrm>
          <a:prstGeom prst="rect">
            <a:avLst/>
          </a:prstGeom>
        </p:spPr>
      </p:pic>
    </p:spTree>
    <p:extLst>
      <p:ext uri="{BB962C8B-B14F-4D97-AF65-F5344CB8AC3E}">
        <p14:creationId xmlns:p14="http://schemas.microsoft.com/office/powerpoint/2010/main" val="370136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3900564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807474"/>
            <a:ext cx="5800724" cy="2011680"/>
          </a:xfrm>
        </p:spPr>
        <p:txBody>
          <a:bodyPr/>
          <a:lstStyle>
            <a:lvl1pPr>
              <a:lnSpc>
                <a:spcPct val="90000"/>
              </a:lnSpc>
              <a:defRPr sz="6800">
                <a:solidFill>
                  <a:schemeClr val="tx2"/>
                </a:solidFill>
              </a:defRPr>
            </a:lvl1pPr>
          </a:lstStyle>
          <a:p>
            <a:r>
              <a:rPr lang="en-US"/>
              <a:t>Click to Edit Title</a:t>
            </a:r>
          </a:p>
        </p:txBody>
      </p:sp>
      <p:sp>
        <p:nvSpPr>
          <p:cNvPr id="3" name="Subtitle 2"/>
          <p:cNvSpPr>
            <a:spLocks noGrp="1"/>
          </p:cNvSpPr>
          <p:nvPr>
            <p:ph type="subTitle" idx="1"/>
          </p:nvPr>
        </p:nvSpPr>
        <p:spPr>
          <a:xfrm>
            <a:off x="676276" y="2819399"/>
            <a:ext cx="5162549" cy="1219447"/>
          </a:xfrm>
        </p:spPr>
        <p:txBody>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Text Placeholder 5">
            <a:extLst>
              <a:ext uri="{FF2B5EF4-FFF2-40B4-BE49-F238E27FC236}">
                <a16:creationId xmlns:a16="http://schemas.microsoft.com/office/drawing/2014/main" id="{DAC9C9E3-8423-44B8-A95F-6F11501854A5}"/>
              </a:ext>
            </a:extLst>
          </p:cNvPr>
          <p:cNvSpPr>
            <a:spLocks noGrp="1"/>
          </p:cNvSpPr>
          <p:nvPr>
            <p:ph type="body" sz="quarter" idx="10" hasCustomPrompt="1"/>
          </p:nvPr>
        </p:nvSpPr>
        <p:spPr>
          <a:xfrm>
            <a:off x="676275" y="4343400"/>
            <a:ext cx="4711700" cy="758825"/>
          </a:xfrm>
        </p:spPr>
        <p:txBody>
          <a:bodyPr/>
          <a:lstStyle>
            <a:lvl1pPr>
              <a:defRPr>
                <a:solidFill>
                  <a:schemeClr val="tx2"/>
                </a:solidFill>
              </a:defRPr>
            </a:lvl1pPr>
            <a:lvl2pPr>
              <a:buNone/>
              <a:defRPr/>
            </a:lvl2pPr>
          </a:lstStyle>
          <a:p>
            <a:pPr lvl="0"/>
            <a:r>
              <a:rPr lang="en-US"/>
              <a:t>Click to edit date</a:t>
            </a:r>
          </a:p>
        </p:txBody>
      </p:sp>
      <p:pic>
        <p:nvPicPr>
          <p:cNvPr id="17" name="Graphic 16">
            <a:extLst>
              <a:ext uri="{FF2B5EF4-FFF2-40B4-BE49-F238E27FC236}">
                <a16:creationId xmlns:a16="http://schemas.microsoft.com/office/drawing/2014/main" id="{673A5F40-EA22-4E5E-8551-CC19E1817923}"/>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0791" b="10236"/>
          <a:stretch/>
        </p:blipFill>
        <p:spPr>
          <a:xfrm>
            <a:off x="5387975" y="-10119"/>
            <a:ext cx="6828585" cy="5392697"/>
          </a:xfrm>
          <a:prstGeom prst="rect">
            <a:avLst/>
          </a:prstGeom>
        </p:spPr>
      </p:pic>
      <p:pic>
        <p:nvPicPr>
          <p:cNvPr id="16" name="Picture 15">
            <a:extLst>
              <a:ext uri="{FF2B5EF4-FFF2-40B4-BE49-F238E27FC236}">
                <a16:creationId xmlns:a16="http://schemas.microsoft.com/office/drawing/2014/main" id="{E316748D-279F-664B-9E63-17A3F759747D}"/>
              </a:ext>
            </a:extLst>
          </p:cNvPr>
          <p:cNvPicPr>
            <a:picLocks noChangeAspect="1"/>
          </p:cNvPicPr>
          <p:nvPr userDrawn="1"/>
        </p:nvPicPr>
        <p:blipFill>
          <a:blip r:embed="rId7"/>
          <a:stretch>
            <a:fillRect/>
          </a:stretch>
        </p:blipFill>
        <p:spPr>
          <a:xfrm>
            <a:off x="0" y="5386333"/>
            <a:ext cx="12192000" cy="1471667"/>
          </a:xfrm>
          <a:prstGeom prst="rect">
            <a:avLst/>
          </a:prstGeom>
        </p:spPr>
      </p:pic>
    </p:spTree>
    <p:extLst>
      <p:ext uri="{BB962C8B-B14F-4D97-AF65-F5344CB8AC3E}">
        <p14:creationId xmlns:p14="http://schemas.microsoft.com/office/powerpoint/2010/main" val="28385542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2"/>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932573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809932"/>
            <a:ext cx="5852160" cy="2011680"/>
          </a:xfrm>
        </p:spPr>
        <p:txBody>
          <a:bodyPr/>
          <a:lstStyle>
            <a:lvl1pPr>
              <a:lnSpc>
                <a:spcPct val="90000"/>
              </a:lnSpc>
              <a:defRPr sz="6800">
                <a:solidFill>
                  <a:schemeClr val="bg1"/>
                </a:solidFill>
              </a:defRPr>
            </a:lvl1pPr>
          </a:lstStyle>
          <a:p>
            <a:r>
              <a:rPr lang="en-US"/>
              <a:t>Click to Edit Title</a:t>
            </a:r>
          </a:p>
        </p:txBody>
      </p:sp>
      <p:sp>
        <p:nvSpPr>
          <p:cNvPr id="3" name="Subtitle 2"/>
          <p:cNvSpPr>
            <a:spLocks noGrp="1"/>
          </p:cNvSpPr>
          <p:nvPr>
            <p:ph type="subTitle" idx="1" hasCustomPrompt="1"/>
          </p:nvPr>
        </p:nvSpPr>
        <p:spPr>
          <a:xfrm>
            <a:off x="676276" y="2821612"/>
            <a:ext cx="5486399" cy="1052298"/>
          </a:xfrm>
        </p:spPr>
        <p:txBody>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p>
        </p:txBody>
      </p:sp>
      <p:sp>
        <p:nvSpPr>
          <p:cNvPr id="5" name="Text Placeholder 4">
            <a:extLst>
              <a:ext uri="{FF2B5EF4-FFF2-40B4-BE49-F238E27FC236}">
                <a16:creationId xmlns:a16="http://schemas.microsoft.com/office/drawing/2014/main" id="{88DB92A2-288E-4509-B168-B13B50C0208F}"/>
              </a:ext>
            </a:extLst>
          </p:cNvPr>
          <p:cNvSpPr>
            <a:spLocks noGrp="1"/>
          </p:cNvSpPr>
          <p:nvPr>
            <p:ph type="body" sz="quarter" idx="10" hasCustomPrompt="1"/>
          </p:nvPr>
        </p:nvSpPr>
        <p:spPr>
          <a:xfrm>
            <a:off x="676275" y="4343400"/>
            <a:ext cx="4013200" cy="758825"/>
          </a:xfrm>
        </p:spPr>
        <p:txBody>
          <a:bodyPr/>
          <a:lstStyle>
            <a:lvl1pPr>
              <a:defRPr>
                <a:solidFill>
                  <a:schemeClr val="bg1"/>
                </a:solidFill>
              </a:defRPr>
            </a:lvl1pPr>
          </a:lstStyle>
          <a:p>
            <a:pPr lvl="0"/>
            <a:r>
              <a:rPr lang="en-US"/>
              <a:t>Click to edit date</a:t>
            </a:r>
          </a:p>
        </p:txBody>
      </p:sp>
      <p:pic>
        <p:nvPicPr>
          <p:cNvPr id="17" name="Graphic 16">
            <a:extLst>
              <a:ext uri="{FF2B5EF4-FFF2-40B4-BE49-F238E27FC236}">
                <a16:creationId xmlns:a16="http://schemas.microsoft.com/office/drawing/2014/main" id="{91449E5C-422E-48D1-BFD0-76D26E85F432}"/>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1" t="21679" r="977"/>
          <a:stretch/>
        </p:blipFill>
        <p:spPr>
          <a:xfrm>
            <a:off x="5358662" y="-17755"/>
            <a:ext cx="6833338" cy="5404749"/>
          </a:xfrm>
          <a:prstGeom prst="rect">
            <a:avLst/>
          </a:prstGeom>
        </p:spPr>
      </p:pic>
      <p:pic>
        <p:nvPicPr>
          <p:cNvPr id="23" name="Picture 22">
            <a:extLst>
              <a:ext uri="{FF2B5EF4-FFF2-40B4-BE49-F238E27FC236}">
                <a16:creationId xmlns:a16="http://schemas.microsoft.com/office/drawing/2014/main" id="{359C9FE7-BDF8-544D-9C65-72E6E3A5DD23}"/>
              </a:ext>
            </a:extLst>
          </p:cNvPr>
          <p:cNvPicPr>
            <a:picLocks noChangeAspect="1"/>
          </p:cNvPicPr>
          <p:nvPr userDrawn="1"/>
        </p:nvPicPr>
        <p:blipFill>
          <a:blip r:embed="rId7"/>
          <a:stretch>
            <a:fillRect/>
          </a:stretch>
        </p:blipFill>
        <p:spPr>
          <a:xfrm>
            <a:off x="0" y="5386333"/>
            <a:ext cx="12192000" cy="1471667"/>
          </a:xfrm>
          <a:prstGeom prst="rect">
            <a:avLst/>
          </a:prstGeom>
        </p:spPr>
      </p:pic>
    </p:spTree>
    <p:extLst>
      <p:ext uri="{BB962C8B-B14F-4D97-AF65-F5344CB8AC3E}">
        <p14:creationId xmlns:p14="http://schemas.microsoft.com/office/powerpoint/2010/main" val="215608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2"/>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8583354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809951"/>
            <a:ext cx="6753224" cy="2011680"/>
          </a:xfrm>
        </p:spPr>
        <p:txBody>
          <a:bodyPr/>
          <a:lstStyle>
            <a:lvl1pPr>
              <a:lnSpc>
                <a:spcPct val="90000"/>
              </a:lnSpc>
              <a:defRPr sz="6800">
                <a:solidFill>
                  <a:schemeClr val="bg1"/>
                </a:solidFill>
              </a:defRPr>
            </a:lvl1pPr>
          </a:lstStyle>
          <a:p>
            <a:r>
              <a:rPr lang="en-US"/>
              <a:t>Click to Edit Title</a:t>
            </a:r>
          </a:p>
        </p:txBody>
      </p:sp>
      <p:sp>
        <p:nvSpPr>
          <p:cNvPr id="3" name="Subtitle 2"/>
          <p:cNvSpPr>
            <a:spLocks noGrp="1"/>
          </p:cNvSpPr>
          <p:nvPr>
            <p:ph type="subTitle" idx="1" hasCustomPrompt="1"/>
          </p:nvPr>
        </p:nvSpPr>
        <p:spPr>
          <a:xfrm>
            <a:off x="676276" y="2821631"/>
            <a:ext cx="5486399" cy="1020442"/>
          </a:xfrm>
        </p:spPr>
        <p:txBody>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p>
        </p:txBody>
      </p:sp>
      <p:sp>
        <p:nvSpPr>
          <p:cNvPr id="5" name="Text Placeholder 4">
            <a:extLst>
              <a:ext uri="{FF2B5EF4-FFF2-40B4-BE49-F238E27FC236}">
                <a16:creationId xmlns:a16="http://schemas.microsoft.com/office/drawing/2014/main" id="{C6AF4D27-7681-462E-859E-C63E3CF05F4D}"/>
              </a:ext>
            </a:extLst>
          </p:cNvPr>
          <p:cNvSpPr>
            <a:spLocks noGrp="1"/>
          </p:cNvSpPr>
          <p:nvPr>
            <p:ph type="body" sz="quarter" idx="10" hasCustomPrompt="1"/>
          </p:nvPr>
        </p:nvSpPr>
        <p:spPr>
          <a:xfrm>
            <a:off x="676275" y="4343400"/>
            <a:ext cx="4052888" cy="838200"/>
          </a:xfrm>
        </p:spPr>
        <p:txBody>
          <a:bodyPr/>
          <a:lstStyle>
            <a:lvl1pPr>
              <a:defRPr>
                <a:solidFill>
                  <a:schemeClr val="bg1"/>
                </a:solidFill>
              </a:defRPr>
            </a:lvl1pPr>
          </a:lstStyle>
          <a:p>
            <a:pPr lvl="0"/>
            <a:r>
              <a:rPr lang="en-US"/>
              <a:t>Click to edit date</a:t>
            </a:r>
          </a:p>
        </p:txBody>
      </p:sp>
      <p:pic>
        <p:nvPicPr>
          <p:cNvPr id="16" name="Graphic 15">
            <a:extLst>
              <a:ext uri="{FF2B5EF4-FFF2-40B4-BE49-F238E27FC236}">
                <a16:creationId xmlns:a16="http://schemas.microsoft.com/office/drawing/2014/main" id="{E56AB389-6986-4D7F-B9B4-E616224F2D9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b="6145"/>
          <a:stretch/>
        </p:blipFill>
        <p:spPr>
          <a:xfrm>
            <a:off x="5601810" y="-682383"/>
            <a:ext cx="6476213" cy="6078255"/>
          </a:xfrm>
          <a:prstGeom prst="rect">
            <a:avLst/>
          </a:prstGeom>
        </p:spPr>
      </p:pic>
      <p:pic>
        <p:nvPicPr>
          <p:cNvPr id="17" name="Picture 16">
            <a:extLst>
              <a:ext uri="{FF2B5EF4-FFF2-40B4-BE49-F238E27FC236}">
                <a16:creationId xmlns:a16="http://schemas.microsoft.com/office/drawing/2014/main" id="{3F3F6586-BC95-174D-B641-82F4E58E5C4A}"/>
              </a:ext>
            </a:extLst>
          </p:cNvPr>
          <p:cNvPicPr>
            <a:picLocks noChangeAspect="1"/>
          </p:cNvPicPr>
          <p:nvPr userDrawn="1"/>
        </p:nvPicPr>
        <p:blipFill>
          <a:blip r:embed="rId7"/>
          <a:stretch>
            <a:fillRect/>
          </a:stretch>
        </p:blipFill>
        <p:spPr>
          <a:xfrm>
            <a:off x="0" y="5386333"/>
            <a:ext cx="12192000" cy="1471667"/>
          </a:xfrm>
          <a:prstGeom prst="rect">
            <a:avLst/>
          </a:prstGeom>
        </p:spPr>
      </p:pic>
    </p:spTree>
    <p:extLst>
      <p:ext uri="{BB962C8B-B14F-4D97-AF65-F5344CB8AC3E}">
        <p14:creationId xmlns:p14="http://schemas.microsoft.com/office/powerpoint/2010/main" val="223712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2"/>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26383876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797642"/>
            <a:ext cx="6753224" cy="2011680"/>
          </a:xfrm>
        </p:spPr>
        <p:txBody>
          <a:bodyPr/>
          <a:lstStyle>
            <a:lvl1pPr>
              <a:lnSpc>
                <a:spcPct val="90000"/>
              </a:lnSpc>
              <a:defRPr sz="6800">
                <a:solidFill>
                  <a:schemeClr val="bg1"/>
                </a:solidFill>
              </a:defRPr>
            </a:lvl1pPr>
          </a:lstStyle>
          <a:p>
            <a:r>
              <a:rPr lang="en-US"/>
              <a:t>Click to Edit Title</a:t>
            </a:r>
          </a:p>
        </p:txBody>
      </p:sp>
      <p:sp>
        <p:nvSpPr>
          <p:cNvPr id="3" name="Subtitle 2"/>
          <p:cNvSpPr>
            <a:spLocks noGrp="1"/>
          </p:cNvSpPr>
          <p:nvPr>
            <p:ph type="subTitle" idx="1" hasCustomPrompt="1"/>
          </p:nvPr>
        </p:nvSpPr>
        <p:spPr>
          <a:xfrm>
            <a:off x="676276" y="2819400"/>
            <a:ext cx="5486399" cy="995516"/>
          </a:xfrm>
        </p:spPr>
        <p:txBody>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p>
        </p:txBody>
      </p:sp>
      <p:sp>
        <p:nvSpPr>
          <p:cNvPr id="5" name="Text Placeholder 4">
            <a:extLst>
              <a:ext uri="{FF2B5EF4-FFF2-40B4-BE49-F238E27FC236}">
                <a16:creationId xmlns:a16="http://schemas.microsoft.com/office/drawing/2014/main" id="{A227D77E-A6BB-438E-B0BB-318CCA9B01C3}"/>
              </a:ext>
            </a:extLst>
          </p:cNvPr>
          <p:cNvSpPr>
            <a:spLocks noGrp="1"/>
          </p:cNvSpPr>
          <p:nvPr>
            <p:ph type="body" sz="quarter" idx="10" hasCustomPrompt="1"/>
          </p:nvPr>
        </p:nvSpPr>
        <p:spPr>
          <a:xfrm>
            <a:off x="676275" y="4343400"/>
            <a:ext cx="4849813" cy="758825"/>
          </a:xfrm>
        </p:spPr>
        <p:txBody>
          <a:bodyPr/>
          <a:lstStyle>
            <a:lvl1pPr>
              <a:defRPr>
                <a:solidFill>
                  <a:schemeClr val="bg1"/>
                </a:solidFill>
              </a:defRPr>
            </a:lvl1pPr>
          </a:lstStyle>
          <a:p>
            <a:pPr lvl="0"/>
            <a:r>
              <a:rPr lang="en-US"/>
              <a:t>Click to edit date</a:t>
            </a:r>
          </a:p>
        </p:txBody>
      </p:sp>
      <p:pic>
        <p:nvPicPr>
          <p:cNvPr id="16" name="Graphic 15">
            <a:extLst>
              <a:ext uri="{FF2B5EF4-FFF2-40B4-BE49-F238E27FC236}">
                <a16:creationId xmlns:a16="http://schemas.microsoft.com/office/drawing/2014/main" id="{0EE69D27-BC45-4783-B1C4-FE8B20711414}"/>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6842" r="10970" b="13899"/>
          <a:stretch/>
        </p:blipFill>
        <p:spPr>
          <a:xfrm>
            <a:off x="5129418" y="6620"/>
            <a:ext cx="7062582" cy="5389252"/>
          </a:xfrm>
          <a:prstGeom prst="rect">
            <a:avLst/>
          </a:prstGeom>
        </p:spPr>
      </p:pic>
      <p:pic>
        <p:nvPicPr>
          <p:cNvPr id="10" name="Picture 9">
            <a:extLst>
              <a:ext uri="{FF2B5EF4-FFF2-40B4-BE49-F238E27FC236}">
                <a16:creationId xmlns:a16="http://schemas.microsoft.com/office/drawing/2014/main" id="{E1AC1052-5426-1848-A915-1ECF5BE6A176}"/>
              </a:ext>
            </a:extLst>
          </p:cNvPr>
          <p:cNvPicPr>
            <a:picLocks noChangeAspect="1"/>
          </p:cNvPicPr>
          <p:nvPr userDrawn="1"/>
        </p:nvPicPr>
        <p:blipFill>
          <a:blip r:embed="rId7"/>
          <a:stretch>
            <a:fillRect/>
          </a:stretch>
        </p:blipFill>
        <p:spPr>
          <a:xfrm>
            <a:off x="0" y="5386333"/>
            <a:ext cx="12192000" cy="1471667"/>
          </a:xfrm>
          <a:prstGeom prst="rect">
            <a:avLst/>
          </a:prstGeom>
        </p:spPr>
      </p:pic>
    </p:spTree>
    <p:extLst>
      <p:ext uri="{BB962C8B-B14F-4D97-AF65-F5344CB8AC3E}">
        <p14:creationId xmlns:p14="http://schemas.microsoft.com/office/powerpoint/2010/main" val="1491033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1456298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5DA4983B-2D18-4C45-8655-49D75E8E8334}"/>
              </a:ext>
            </a:extLst>
          </p:cNvPr>
          <p:cNvSpPr>
            <a:spLocks noGrp="1"/>
          </p:cNvSpPr>
          <p:nvPr>
            <p:ph type="pic" sz="quarter" idx="10" hasCustomPrompt="1"/>
          </p:nvPr>
        </p:nvSpPr>
        <p:spPr>
          <a:xfrm>
            <a:off x="0" y="0"/>
            <a:ext cx="12191998" cy="5486400"/>
          </a:xfrm>
          <a:solidFill>
            <a:schemeClr val="bg1">
              <a:lumMod val="85000"/>
            </a:schemeClr>
          </a:solidFill>
        </p:spPr>
        <p:txBody>
          <a:bodyPr/>
          <a:lstStyle>
            <a:lvl1pPr>
              <a:defRPr>
                <a:solidFill>
                  <a:srgbClr val="FF0000"/>
                </a:solidFill>
              </a:defRPr>
            </a:lvl1pPr>
          </a:lstStyle>
          <a:p>
            <a:r>
              <a:rPr lang="en-US"/>
              <a:t>Bring picture placeholder to front. Click on icon to insert picture. Send picture to back.</a:t>
            </a:r>
          </a:p>
        </p:txBody>
      </p:sp>
      <p:sp>
        <p:nvSpPr>
          <p:cNvPr id="8" name="Text Placeholder 6">
            <a:extLst>
              <a:ext uri="{FF2B5EF4-FFF2-40B4-BE49-F238E27FC236}">
                <a16:creationId xmlns:a16="http://schemas.microsoft.com/office/drawing/2014/main" id="{2EAE58D9-AEE9-D948-98A7-255E23E4A750}"/>
              </a:ext>
            </a:extLst>
          </p:cNvPr>
          <p:cNvSpPr>
            <a:spLocks noGrp="1"/>
          </p:cNvSpPr>
          <p:nvPr>
            <p:ph type="body" sz="quarter" idx="11" hasCustomPrompt="1"/>
          </p:nvPr>
        </p:nvSpPr>
        <p:spPr>
          <a:xfrm>
            <a:off x="0" y="0"/>
            <a:ext cx="12191998" cy="5486400"/>
          </a:xfrm>
          <a:gradFill flip="none" rotWithShape="1">
            <a:gsLst>
              <a:gs pos="35000">
                <a:srgbClr val="C3DEF9"/>
              </a:gs>
              <a:gs pos="60000">
                <a:srgbClr val="C3DEF9">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vert="vert270" rtlCol="0" anchor="t"/>
          <a:lstStyle>
            <a:lvl1pPr algn="ctr">
              <a:defRPr lang="en-US" sz="1200" dirty="0">
                <a:solidFill>
                  <a:schemeClr val="bg2"/>
                </a:solidFill>
              </a:defRPr>
            </a:lvl1pPr>
          </a:lstStyle>
          <a:p>
            <a:pPr lvl="0"/>
            <a:r>
              <a:rPr lang="en-US"/>
              <a:t>This is an overlay. Select and send to back to insert image.</a:t>
            </a:r>
          </a:p>
        </p:txBody>
      </p:sp>
      <p:sp>
        <p:nvSpPr>
          <p:cNvPr id="2" name="Title 1"/>
          <p:cNvSpPr>
            <a:spLocks noGrp="1"/>
          </p:cNvSpPr>
          <p:nvPr>
            <p:ph type="ctrTitle" hasCustomPrompt="1"/>
          </p:nvPr>
        </p:nvSpPr>
        <p:spPr>
          <a:xfrm>
            <a:off x="676276" y="800100"/>
            <a:ext cx="6334124" cy="2011680"/>
          </a:xfrm>
        </p:spPr>
        <p:txBody>
          <a:bodyPr/>
          <a:lstStyle>
            <a:lvl1pPr>
              <a:lnSpc>
                <a:spcPct val="90000"/>
              </a:lnSpc>
              <a:defRPr sz="6800">
                <a:solidFill>
                  <a:schemeClr val="accent2"/>
                </a:solidFill>
              </a:defRPr>
            </a:lvl1pPr>
          </a:lstStyle>
          <a:p>
            <a:r>
              <a:rPr lang="en-US"/>
              <a:t>Click to Edit Title</a:t>
            </a:r>
          </a:p>
        </p:txBody>
      </p:sp>
      <p:sp>
        <p:nvSpPr>
          <p:cNvPr id="3" name="Subtitle 2"/>
          <p:cNvSpPr>
            <a:spLocks noGrp="1"/>
          </p:cNvSpPr>
          <p:nvPr>
            <p:ph type="subTitle" idx="1" hasCustomPrompt="1"/>
          </p:nvPr>
        </p:nvSpPr>
        <p:spPr>
          <a:xfrm>
            <a:off x="676276" y="2825544"/>
            <a:ext cx="5486400" cy="1353166"/>
          </a:xfrm>
        </p:spPr>
        <p:txBody>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p>
        </p:txBody>
      </p:sp>
      <p:sp>
        <p:nvSpPr>
          <p:cNvPr id="6" name="Text Placeholder 5">
            <a:extLst>
              <a:ext uri="{FF2B5EF4-FFF2-40B4-BE49-F238E27FC236}">
                <a16:creationId xmlns:a16="http://schemas.microsoft.com/office/drawing/2014/main" id="{D4508BD9-A70A-46DE-9B4F-2FCCA30C6F41}"/>
              </a:ext>
            </a:extLst>
          </p:cNvPr>
          <p:cNvSpPr>
            <a:spLocks noGrp="1"/>
          </p:cNvSpPr>
          <p:nvPr>
            <p:ph type="body" sz="quarter" idx="12" hasCustomPrompt="1"/>
          </p:nvPr>
        </p:nvSpPr>
        <p:spPr>
          <a:xfrm>
            <a:off x="676275" y="4343400"/>
            <a:ext cx="4437063" cy="828675"/>
          </a:xfrm>
        </p:spPr>
        <p:txBody>
          <a:bodyPr/>
          <a:lstStyle>
            <a:lvl1pPr>
              <a:defRPr>
                <a:solidFill>
                  <a:schemeClr val="tx2"/>
                </a:solidFill>
              </a:defRPr>
            </a:lvl1pPr>
          </a:lstStyle>
          <a:p>
            <a:pPr lvl="0"/>
            <a:r>
              <a:rPr lang="en-US"/>
              <a:t>Click to edit date</a:t>
            </a:r>
          </a:p>
        </p:txBody>
      </p:sp>
      <p:pic>
        <p:nvPicPr>
          <p:cNvPr id="13" name="Picture 12">
            <a:extLst>
              <a:ext uri="{FF2B5EF4-FFF2-40B4-BE49-F238E27FC236}">
                <a16:creationId xmlns:a16="http://schemas.microsoft.com/office/drawing/2014/main" id="{06B02C21-247E-9340-BC9C-6C97543EE7F2}"/>
              </a:ext>
            </a:extLst>
          </p:cNvPr>
          <p:cNvPicPr>
            <a:picLocks noChangeAspect="1"/>
          </p:cNvPicPr>
          <p:nvPr userDrawn="1"/>
        </p:nvPicPr>
        <p:blipFill>
          <a:blip r:embed="rId5"/>
          <a:stretch>
            <a:fillRect/>
          </a:stretch>
        </p:blipFill>
        <p:spPr>
          <a:xfrm>
            <a:off x="0" y="5386333"/>
            <a:ext cx="12192000" cy="1471667"/>
          </a:xfrm>
          <a:prstGeom prst="rect">
            <a:avLst/>
          </a:prstGeom>
        </p:spPr>
      </p:pic>
    </p:spTree>
    <p:extLst>
      <p:ext uri="{BB962C8B-B14F-4D97-AF65-F5344CB8AC3E}">
        <p14:creationId xmlns:p14="http://schemas.microsoft.com/office/powerpoint/2010/main" val="222773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DDC9BB1A-AC70-D244-A34D-284FE1D902F7}"/>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footnote or delete if not using</a:t>
            </a:r>
          </a:p>
        </p:txBody>
      </p:sp>
      <p:sp>
        <p:nvSpPr>
          <p:cNvPr id="4" name="Title 3">
            <a:extLst>
              <a:ext uri="{FF2B5EF4-FFF2-40B4-BE49-F238E27FC236}">
                <a16:creationId xmlns:a16="http://schemas.microsoft.com/office/drawing/2014/main" id="{DEF5FC9D-25EF-E44C-9CF9-C110B83417B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8031005"/>
      </p:ext>
    </p:extLst>
  </p:cSld>
  <p:clrMapOvr>
    <a:masterClrMapping/>
  </p:clrMapOvr>
  <p:extLst>
    <p:ext uri="{DCECCB84-F9BA-43D5-87BE-67443E8EF086}">
      <p15:sldGuideLst xmlns:p15="http://schemas.microsoft.com/office/powerpoint/2012/main">
        <p15:guide id="1" pos="430">
          <p15:clr>
            <a:srgbClr val="FBAE40"/>
          </p15:clr>
        </p15:guide>
        <p15:guide id="2" pos="7248">
          <p15:clr>
            <a:srgbClr val="FBAE40"/>
          </p15:clr>
        </p15:guide>
        <p15:guide id="4" orient="horz" pos="974">
          <p15:clr>
            <a:srgbClr val="FBAE40"/>
          </p15:clr>
        </p15:guide>
        <p15:guide id="5" orient="horz" pos="916">
          <p15:clr>
            <a:srgbClr val="FBAE40"/>
          </p15:clr>
        </p15:guide>
        <p15:guide id="6" orient="horz" pos="305">
          <p15:clr>
            <a:srgbClr val="FBAE40"/>
          </p15:clr>
        </p15:guide>
        <p15:guide id="7" orient="horz" pos="3792">
          <p15:clr>
            <a:srgbClr val="FBAE40"/>
          </p15:clr>
        </p15:guide>
        <p15:guide id="9" orient="horz" pos="41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8EF5-27EF-4D3E-97F8-4DF4117B4082}"/>
              </a:ext>
            </a:extLst>
          </p:cNvPr>
          <p:cNvSpPr>
            <a:spLocks noGrp="1"/>
          </p:cNvSpPr>
          <p:nvPr>
            <p:ph type="title"/>
          </p:nvPr>
        </p:nvSpPr>
        <p:spPr>
          <a:xfrm>
            <a:off x="838200" y="365126"/>
            <a:ext cx="10515600" cy="6921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852912D-67B7-4188-84A2-669FA0133DFF}"/>
              </a:ext>
            </a:extLst>
          </p:cNvPr>
          <p:cNvSpPr>
            <a:spLocks noGrp="1"/>
          </p:cNvSpPr>
          <p:nvPr>
            <p:ph idx="1"/>
          </p:nvPr>
        </p:nvSpPr>
        <p:spPr>
          <a:xfrm>
            <a:off x="838200" y="1825625"/>
            <a:ext cx="10515600" cy="4351338"/>
          </a:xfrm>
          <a:prstGeom prst="rect">
            <a:avLst/>
          </a:prstGeom>
        </p:spPr>
        <p:txBody>
          <a:bodyPr/>
          <a:lstStyle>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683AF243-0B6E-4E3E-8DF9-293DFC6BA4D8}"/>
              </a:ext>
            </a:extLst>
          </p:cNvPr>
          <p:cNvSpPr>
            <a:spLocks noGrp="1"/>
          </p:cNvSpPr>
          <p:nvPr>
            <p:ph type="body" sz="quarter" idx="10" hasCustomPrompt="1"/>
          </p:nvPr>
        </p:nvSpPr>
        <p:spPr>
          <a:xfrm>
            <a:off x="838200" y="1212850"/>
            <a:ext cx="5962650" cy="457200"/>
          </a:xfrm>
        </p:spPr>
        <p:txBody>
          <a:bodyPr anchor="ctr">
            <a:normAutofit/>
          </a:bodyPr>
          <a:lstStyle>
            <a:lvl1pPr marL="228600" indent="-228600" defTabSz="114300">
              <a:buNone/>
              <a:tabLst/>
              <a:defRPr sz="2400"/>
            </a:lvl1p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1">
                <a:solidFill>
                  <a:srgbClr val="ED952D"/>
                </a:solidFill>
                <a:latin typeface="Arial" panose="020B0604020202020204" pitchFamily="34" charset="0"/>
                <a:cs typeface="Arial" panose="020B0604020202020204" pitchFamily="34" charset="0"/>
              </a:rPr>
              <a:t>Click to Add Subtitle</a:t>
            </a:r>
          </a:p>
        </p:txBody>
      </p:sp>
    </p:spTree>
    <p:extLst>
      <p:ext uri="{BB962C8B-B14F-4D97-AF65-F5344CB8AC3E}">
        <p14:creationId xmlns:p14="http://schemas.microsoft.com/office/powerpoint/2010/main" val="361436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6163-DD34-4CD8-A2F6-707A86DA02EC}"/>
              </a:ext>
            </a:extLst>
          </p:cNvPr>
          <p:cNvSpPr>
            <a:spLocks noGrp="1"/>
          </p:cNvSpPr>
          <p:nvPr>
            <p:ph type="title"/>
          </p:nvPr>
        </p:nvSpPr>
        <p:spPr>
          <a:xfrm>
            <a:off x="838200" y="365126"/>
            <a:ext cx="10515600" cy="6921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D381E44-408B-49B5-BC58-B7B964E2CC7C}"/>
              </a:ext>
            </a:extLst>
          </p:cNvPr>
          <p:cNvSpPr>
            <a:spLocks noGrp="1"/>
          </p:cNvSpPr>
          <p:nvPr>
            <p:ph sz="half" idx="1"/>
          </p:nvPr>
        </p:nvSpPr>
        <p:spPr>
          <a:xfrm>
            <a:off x="838200" y="1825625"/>
            <a:ext cx="5181600" cy="4351338"/>
          </a:xfrm>
          <a:prstGeom prst="rect">
            <a:avLst/>
          </a:prstGeom>
        </p:spPr>
        <p:txBody>
          <a:bodyPr/>
          <a:lstStyle>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86836A-14FB-4709-B5E5-86A0C0DA1D5A}"/>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4619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E9F857-3BEC-44CF-8729-BE76AD5CC519}"/>
              </a:ext>
            </a:extLst>
          </p:cNvPr>
          <p:cNvSpPr>
            <a:spLocks noGrp="1"/>
          </p:cNvSpPr>
          <p:nvPr>
            <p:ph type="dt" sz="half" idx="10"/>
          </p:nvPr>
        </p:nvSpPr>
        <p:spPr/>
        <p:txBody>
          <a:bodyPr/>
          <a:lstStyle/>
          <a:p>
            <a:fld id="{E7336308-5BBE-4206-A168-FB928A355846}" type="datetimeFigureOut">
              <a:rPr lang="en-US" smtClean="0"/>
              <a:t>11/7/2022</a:t>
            </a:fld>
            <a:endParaRPr lang="en-US"/>
          </a:p>
        </p:txBody>
      </p:sp>
      <p:sp>
        <p:nvSpPr>
          <p:cNvPr id="3" name="Footer Placeholder 2">
            <a:extLst>
              <a:ext uri="{FF2B5EF4-FFF2-40B4-BE49-F238E27FC236}">
                <a16:creationId xmlns:a16="http://schemas.microsoft.com/office/drawing/2014/main" id="{BAAB6741-09D5-464B-9CAF-BDFD1BC611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3B82D1-7DEB-429F-9C37-5A0587CDD1BD}"/>
              </a:ext>
            </a:extLst>
          </p:cNvPr>
          <p:cNvSpPr>
            <a:spLocks noGrp="1"/>
          </p:cNvSpPr>
          <p:nvPr>
            <p:ph type="sldNum" sz="quarter" idx="12"/>
          </p:nvPr>
        </p:nvSpPr>
        <p:spPr/>
        <p:txBody>
          <a:bodyPr/>
          <a:lstStyle/>
          <a:p>
            <a:fld id="{F423DB9D-FAD4-48E5-9E0B-C14235DEC9F3}" type="slidenum">
              <a:rPr lang="en-US" smtClean="0"/>
              <a:t>‹#›</a:t>
            </a:fld>
            <a:endParaRPr lang="en-US"/>
          </a:p>
        </p:txBody>
      </p:sp>
    </p:spTree>
    <p:extLst>
      <p:ext uri="{BB962C8B-B14F-4D97-AF65-F5344CB8AC3E}">
        <p14:creationId xmlns:p14="http://schemas.microsoft.com/office/powerpoint/2010/main" val="36696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85800" y="1554480"/>
            <a:ext cx="10820400" cy="42337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3D5912A0-2096-8547-ACCA-E84C356C065B}"/>
              </a:ext>
            </a:extLst>
          </p:cNvPr>
          <p:cNvSpPr txBox="1"/>
          <p:nvPr userDrawn="1"/>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a:solidFill>
                <a:schemeClr val="bg1"/>
              </a:solidFill>
            </a:endParaRPr>
          </a:p>
        </p:txBody>
      </p:sp>
      <p:sp>
        <p:nvSpPr>
          <p:cNvPr id="7" name="Text Placeholder 3">
            <a:extLst>
              <a:ext uri="{FF2B5EF4-FFF2-40B4-BE49-F238E27FC236}">
                <a16:creationId xmlns:a16="http://schemas.microsoft.com/office/drawing/2014/main" id="{C2ECBA4B-6198-5D4F-A9C6-90701BABD074}"/>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footnote or delete if not using</a:t>
            </a:r>
          </a:p>
        </p:txBody>
      </p:sp>
      <p:pic>
        <p:nvPicPr>
          <p:cNvPr id="5" name="Picture 4" descr="Logo&#10;&#10;Description automatically generated">
            <a:extLst>
              <a:ext uri="{FF2B5EF4-FFF2-40B4-BE49-F238E27FC236}">
                <a16:creationId xmlns:a16="http://schemas.microsoft.com/office/drawing/2014/main" id="{6179E91C-EA2A-EE4B-8F2E-F744CD71DB48}"/>
              </a:ext>
            </a:extLst>
          </p:cNvPr>
          <p:cNvPicPr>
            <a:picLocks noChangeAspect="1"/>
          </p:cNvPicPr>
          <p:nvPr userDrawn="1"/>
        </p:nvPicPr>
        <p:blipFill>
          <a:blip r:embed="rId2"/>
          <a:stretch>
            <a:fillRect/>
          </a:stretch>
        </p:blipFill>
        <p:spPr>
          <a:xfrm>
            <a:off x="676655" y="6076883"/>
            <a:ext cx="1445349" cy="533403"/>
          </a:xfrm>
          <a:prstGeom prst="rect">
            <a:avLst/>
          </a:prstGeom>
        </p:spPr>
      </p:pic>
    </p:spTree>
    <p:extLst>
      <p:ext uri="{BB962C8B-B14F-4D97-AF65-F5344CB8AC3E}">
        <p14:creationId xmlns:p14="http://schemas.microsoft.com/office/powerpoint/2010/main" val="309927765"/>
      </p:ext>
    </p:extLst>
  </p:cSld>
  <p:clrMapOvr>
    <a:masterClrMapping/>
  </p:clrMapOvr>
  <p:extLst>
    <p:ext uri="{DCECCB84-F9BA-43D5-87BE-67443E8EF086}">
      <p15:sldGuideLst xmlns:p15="http://schemas.microsoft.com/office/powerpoint/2012/main">
        <p15:guide id="1" orient="horz" pos="304">
          <p15:clr>
            <a:srgbClr val="FBAE40"/>
          </p15:clr>
        </p15:guide>
        <p15:guide id="2" orient="horz" pos="916">
          <p15:clr>
            <a:srgbClr val="FBAE40"/>
          </p15:clr>
        </p15:guide>
        <p15:guide id="3" orient="horz" pos="974">
          <p15:clr>
            <a:srgbClr val="FBAE40"/>
          </p15:clr>
        </p15:guide>
        <p15:guide id="4" orient="horz" pos="3792">
          <p15:clr>
            <a:srgbClr val="FBAE40"/>
          </p15:clr>
        </p15:guide>
        <p15:guide id="6" pos="430">
          <p15:clr>
            <a:srgbClr val="FBAE40"/>
          </p15:clr>
        </p15:guide>
        <p15:guide id="7" pos="7251">
          <p15:clr>
            <a:srgbClr val="FBAE40"/>
          </p15:clr>
        </p15:guide>
        <p15:guide id="8" orient="horz" pos="41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9594908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3" name="Content Placeholder 2"/>
          <p:cNvSpPr>
            <a:spLocks noGrp="1"/>
          </p:cNvSpPr>
          <p:nvPr>
            <p:ph sz="half" idx="1"/>
          </p:nvPr>
        </p:nvSpPr>
        <p:spPr>
          <a:xfrm>
            <a:off x="685800" y="1554480"/>
            <a:ext cx="504825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7950" y="1554480"/>
            <a:ext cx="504825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4708020E-DEAF-844C-846B-6B06F69D7C6F}"/>
              </a:ext>
            </a:extLst>
          </p:cNvPr>
          <p:cNvSpPr>
            <a:spLocks noGrp="1"/>
          </p:cNvSpPr>
          <p:nvPr>
            <p:ph type="body" sz="half" idx="10"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footnote or delete if not using</a:t>
            </a:r>
          </a:p>
        </p:txBody>
      </p:sp>
    </p:spTree>
    <p:extLst>
      <p:ext uri="{BB962C8B-B14F-4D97-AF65-F5344CB8AC3E}">
        <p14:creationId xmlns:p14="http://schemas.microsoft.com/office/powerpoint/2010/main" val="134117678"/>
      </p:ext>
    </p:extLst>
  </p:cSld>
  <p:clrMapOvr>
    <a:masterClrMapping/>
  </p:clrMapOvr>
  <p:extLst>
    <p:ext uri="{DCECCB84-F9BA-43D5-87BE-67443E8EF086}">
      <p15:sldGuideLst xmlns:p15="http://schemas.microsoft.com/office/powerpoint/2012/main">
        <p15:guide id="1" pos="3612" userDrawn="1">
          <p15:clr>
            <a:srgbClr val="FBAE40"/>
          </p15:clr>
        </p15:guide>
        <p15:guide id="2" pos="4068" userDrawn="1">
          <p15:clr>
            <a:srgbClr val="FBAE40"/>
          </p15:clr>
        </p15:guide>
        <p15:guide id="3" pos="430" userDrawn="1">
          <p15:clr>
            <a:srgbClr val="FBAE40"/>
          </p15:clr>
        </p15:guide>
        <p15:guide id="4" pos="7251" userDrawn="1">
          <p15:clr>
            <a:srgbClr val="FBAE40"/>
          </p15:clr>
        </p15:guide>
        <p15:guide id="5" orient="horz" pos="304" userDrawn="1">
          <p15:clr>
            <a:srgbClr val="FBAE40"/>
          </p15:clr>
        </p15:guide>
        <p15:guide id="6" orient="horz" pos="916" userDrawn="1">
          <p15:clr>
            <a:srgbClr val="FBAE40"/>
          </p15:clr>
        </p15:guide>
        <p15:guide id="7" orient="horz" pos="974" userDrawn="1">
          <p15:clr>
            <a:srgbClr val="FBAE40"/>
          </p15:clr>
        </p15:guide>
        <p15:guide id="8" orient="horz" pos="3789" userDrawn="1">
          <p15:clr>
            <a:srgbClr val="FBAE40"/>
          </p15:clr>
        </p15:guide>
        <p15:guide id="10" orient="horz" pos="414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2877572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sz="half" idx="1"/>
          </p:nvPr>
        </p:nvSpPr>
        <p:spPr>
          <a:xfrm>
            <a:off x="685800" y="1554480"/>
            <a:ext cx="5048250" cy="42959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7950" y="1554480"/>
            <a:ext cx="5048250" cy="42959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4708020E-DEAF-844C-846B-6B06F69D7C6F}"/>
              </a:ext>
            </a:extLst>
          </p:cNvPr>
          <p:cNvSpPr>
            <a:spLocks noGrp="1"/>
          </p:cNvSpPr>
          <p:nvPr>
            <p:ph type="body" sz="half" idx="10"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footnote or delete if not using</a:t>
            </a:r>
          </a:p>
        </p:txBody>
      </p:sp>
    </p:spTree>
    <p:extLst>
      <p:ext uri="{BB962C8B-B14F-4D97-AF65-F5344CB8AC3E}">
        <p14:creationId xmlns:p14="http://schemas.microsoft.com/office/powerpoint/2010/main" val="1963064450"/>
      </p:ext>
    </p:extLst>
  </p:cSld>
  <p:clrMapOvr>
    <a:masterClrMapping/>
  </p:clrMapOvr>
  <p:extLst>
    <p:ext uri="{DCECCB84-F9BA-43D5-87BE-67443E8EF086}">
      <p15:sldGuideLst xmlns:p15="http://schemas.microsoft.com/office/powerpoint/2012/main">
        <p15:guide id="1" pos="3612">
          <p15:clr>
            <a:srgbClr val="FBAE40"/>
          </p15:clr>
        </p15:guide>
        <p15:guide id="2" pos="4068">
          <p15:clr>
            <a:srgbClr val="FBAE40"/>
          </p15:clr>
        </p15:guide>
        <p15:guide id="3" pos="430">
          <p15:clr>
            <a:srgbClr val="FBAE40"/>
          </p15:clr>
        </p15:guide>
        <p15:guide id="4" pos="7251">
          <p15:clr>
            <a:srgbClr val="FBAE40"/>
          </p15:clr>
        </p15:guide>
        <p15:guide id="5" orient="horz" pos="304">
          <p15:clr>
            <a:srgbClr val="FBAE40"/>
          </p15:clr>
        </p15:guide>
        <p15:guide id="6" orient="horz" pos="916">
          <p15:clr>
            <a:srgbClr val="FBAE40"/>
          </p15:clr>
        </p15:guide>
        <p15:guide id="7" orient="horz" pos="974">
          <p15:clr>
            <a:srgbClr val="FBAE40"/>
          </p15:clr>
        </p15:guide>
        <p15:guide id="8" orient="horz" pos="3789">
          <p15:clr>
            <a:srgbClr val="FBAE40"/>
          </p15:clr>
        </p15:guide>
        <p15:guide id="10" orient="horz" pos="41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1210519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85800" y="1554480"/>
            <a:ext cx="5048250" cy="4224883"/>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7950" y="1554480"/>
            <a:ext cx="5048250" cy="4224884"/>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DA49326E-611B-9141-A285-4871899E6BDD}"/>
              </a:ext>
            </a:extLst>
          </p:cNvPr>
          <p:cNvSpPr>
            <a:spLocks noGrp="1"/>
          </p:cNvSpPr>
          <p:nvPr>
            <p:ph type="body" sz="half" idx="10" hasCustomPrompt="1"/>
          </p:nvPr>
        </p:nvSpPr>
        <p:spPr>
          <a:xfrm>
            <a:off x="2743200" y="6255014"/>
            <a:ext cx="8051800" cy="355272"/>
          </a:xfrm>
        </p:spPr>
        <p:txBody>
          <a:bodyPr anchor="b"/>
          <a:lstStyle>
            <a:lvl1pPr marL="0" indent="0">
              <a:buNone/>
              <a:defRPr sz="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footnote or delete if not using</a:t>
            </a:r>
          </a:p>
        </p:txBody>
      </p:sp>
      <p:sp>
        <p:nvSpPr>
          <p:cNvPr id="12" name="TextBox 11">
            <a:extLst>
              <a:ext uri="{FF2B5EF4-FFF2-40B4-BE49-F238E27FC236}">
                <a16:creationId xmlns:a16="http://schemas.microsoft.com/office/drawing/2014/main" id="{BF4E733E-AB5F-8647-9DEF-DAF91768AC0F}"/>
              </a:ext>
            </a:extLst>
          </p:cNvPr>
          <p:cNvSpPr txBox="1"/>
          <p:nvPr userDrawn="1"/>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a:solidFill>
                <a:schemeClr val="bg1"/>
              </a:solidFill>
            </a:endParaRPr>
          </a:p>
        </p:txBody>
      </p:sp>
      <p:pic>
        <p:nvPicPr>
          <p:cNvPr id="6" name="Picture 5">
            <a:extLst>
              <a:ext uri="{FF2B5EF4-FFF2-40B4-BE49-F238E27FC236}">
                <a16:creationId xmlns:a16="http://schemas.microsoft.com/office/drawing/2014/main" id="{0A04F0CD-F17C-C34F-AE2B-4564FE91770D}"/>
              </a:ext>
            </a:extLst>
          </p:cNvPr>
          <p:cNvPicPr>
            <a:picLocks noChangeAspect="1"/>
          </p:cNvPicPr>
          <p:nvPr userDrawn="1"/>
        </p:nvPicPr>
        <p:blipFill>
          <a:blip r:embed="rId5"/>
          <a:stretch>
            <a:fillRect/>
          </a:stretch>
        </p:blipFill>
        <p:spPr>
          <a:xfrm>
            <a:off x="676656" y="6076883"/>
            <a:ext cx="1445349" cy="533403"/>
          </a:xfrm>
          <a:prstGeom prst="rect">
            <a:avLst/>
          </a:prstGeom>
        </p:spPr>
      </p:pic>
    </p:spTree>
    <p:extLst>
      <p:ext uri="{BB962C8B-B14F-4D97-AF65-F5344CB8AC3E}">
        <p14:creationId xmlns:p14="http://schemas.microsoft.com/office/powerpoint/2010/main" val="3202611437"/>
      </p:ext>
    </p:extLst>
  </p:cSld>
  <p:clrMapOvr>
    <a:masterClrMapping/>
  </p:clrMapOvr>
  <p:extLst>
    <p:ext uri="{DCECCB84-F9BA-43D5-87BE-67443E8EF086}">
      <p15:sldGuideLst xmlns:p15="http://schemas.microsoft.com/office/powerpoint/2012/main">
        <p15:guide id="1" pos="3612">
          <p15:clr>
            <a:srgbClr val="FBAE40"/>
          </p15:clr>
        </p15:guide>
        <p15:guide id="2" pos="4068">
          <p15:clr>
            <a:srgbClr val="FBAE40"/>
          </p15:clr>
        </p15:guide>
        <p15:guide id="3" pos="428">
          <p15:clr>
            <a:srgbClr val="FBAE40"/>
          </p15:clr>
        </p15:guide>
        <p15:guide id="4" pos="7251">
          <p15:clr>
            <a:srgbClr val="FBAE40"/>
          </p15:clr>
        </p15:guide>
        <p15:guide id="5" orient="horz" pos="916">
          <p15:clr>
            <a:srgbClr val="FBAE40"/>
          </p15:clr>
        </p15:guide>
        <p15:guide id="6" orient="horz" pos="304">
          <p15:clr>
            <a:srgbClr val="FBAE40"/>
          </p15:clr>
        </p15:guide>
        <p15:guide id="7" orient="horz" pos="974">
          <p15:clr>
            <a:srgbClr val="FBAE40"/>
          </p15:clr>
        </p15:guide>
        <p15:guide id="9" orient="horz" pos="3792">
          <p15:clr>
            <a:srgbClr val="FBAE40"/>
          </p15:clr>
        </p15:guide>
        <p15:guide id="10" orient="horz" pos="41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5591562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3" name="Content Placeholder 2"/>
          <p:cNvSpPr>
            <a:spLocks noGrp="1"/>
          </p:cNvSpPr>
          <p:nvPr>
            <p:ph sz="half" idx="1"/>
          </p:nvPr>
        </p:nvSpPr>
        <p:spPr>
          <a:xfrm>
            <a:off x="685800" y="1554480"/>
            <a:ext cx="314960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21200" y="1554480"/>
            <a:ext cx="314960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FAD33988-952C-7B4B-A870-87C7B7F44473}"/>
              </a:ext>
            </a:extLst>
          </p:cNvPr>
          <p:cNvSpPr>
            <a:spLocks noGrp="1"/>
          </p:cNvSpPr>
          <p:nvPr>
            <p:ph sz="half" idx="10"/>
          </p:nvPr>
        </p:nvSpPr>
        <p:spPr>
          <a:xfrm>
            <a:off x="8356600" y="1554480"/>
            <a:ext cx="314960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Text Placeholder 3">
            <a:extLst>
              <a:ext uri="{FF2B5EF4-FFF2-40B4-BE49-F238E27FC236}">
                <a16:creationId xmlns:a16="http://schemas.microsoft.com/office/drawing/2014/main" id="{D807CEAC-2C27-A64B-A088-3F4F42ABFB3A}"/>
              </a:ext>
            </a:extLst>
          </p:cNvPr>
          <p:cNvSpPr>
            <a:spLocks noGrp="1"/>
          </p:cNvSpPr>
          <p:nvPr>
            <p:ph type="body" sz="half" idx="11"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footnote or delete if not using</a:t>
            </a:r>
          </a:p>
        </p:txBody>
      </p:sp>
    </p:spTree>
    <p:extLst>
      <p:ext uri="{BB962C8B-B14F-4D97-AF65-F5344CB8AC3E}">
        <p14:creationId xmlns:p14="http://schemas.microsoft.com/office/powerpoint/2010/main" val="4014369995"/>
      </p:ext>
    </p:extLst>
  </p:cSld>
  <p:clrMapOvr>
    <a:masterClrMapping/>
  </p:clrMapOvr>
  <p:extLst>
    <p:ext uri="{DCECCB84-F9BA-43D5-87BE-67443E8EF086}">
      <p15:sldGuideLst xmlns:p15="http://schemas.microsoft.com/office/powerpoint/2012/main">
        <p15:guide id="1" pos="2416" userDrawn="1">
          <p15:clr>
            <a:srgbClr val="FBAE40"/>
          </p15:clr>
        </p15:guide>
        <p15:guide id="2" pos="2846" userDrawn="1">
          <p15:clr>
            <a:srgbClr val="FBAE40"/>
          </p15:clr>
        </p15:guide>
        <p15:guide id="3" pos="4834" userDrawn="1">
          <p15:clr>
            <a:srgbClr val="FBAE40"/>
          </p15:clr>
        </p15:guide>
        <p15:guide id="4" pos="5262" userDrawn="1">
          <p15:clr>
            <a:srgbClr val="FBAE40"/>
          </p15:clr>
        </p15:guide>
        <p15:guide id="5" pos="428" userDrawn="1">
          <p15:clr>
            <a:srgbClr val="FBAE40"/>
          </p15:clr>
        </p15:guide>
        <p15:guide id="6" pos="7251" userDrawn="1">
          <p15:clr>
            <a:srgbClr val="FBAE40"/>
          </p15:clr>
        </p15:guide>
        <p15:guide id="7" orient="horz" pos="306" userDrawn="1">
          <p15:clr>
            <a:srgbClr val="FBAE40"/>
          </p15:clr>
        </p15:guide>
        <p15:guide id="8" orient="horz" pos="916" userDrawn="1">
          <p15:clr>
            <a:srgbClr val="FBAE40"/>
          </p15:clr>
        </p15:guide>
        <p15:guide id="9" orient="horz" pos="974" userDrawn="1">
          <p15:clr>
            <a:srgbClr val="FBAE40"/>
          </p15:clr>
        </p15:guide>
        <p15:guide id="10" orient="horz" pos="3792" userDrawn="1">
          <p15:clr>
            <a:srgbClr val="FBAE40"/>
          </p15:clr>
        </p15:guide>
        <p15:guide id="12" orient="horz" pos="4148"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5AB5C1-C09C-4A45-BA68-B59DF3B48E34}"/>
              </a:ext>
            </a:extLst>
          </p:cNvPr>
          <p:cNvGraphicFramePr>
            <a:graphicFrameLocks noChangeAspect="1"/>
          </p:cNvGraphicFramePr>
          <p:nvPr>
            <p:custDataLst>
              <p:tags r:id="rId43"/>
            </p:custDataLst>
            <p:extLst>
              <p:ext uri="{D42A27DB-BD31-4B8C-83A1-F6EECF244321}">
                <p14:modId xmlns:p14="http://schemas.microsoft.com/office/powerpoint/2010/main" val="7927965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5" imgW="7772400" imgH="10058400" progId="TCLayout.ActiveDocument.1">
                  <p:embed/>
                </p:oleObj>
              </mc:Choice>
              <mc:Fallback>
                <p:oleObj name="think-cell Slide" r:id="rId45" imgW="7772400" imgH="10058400" progId="TCLayout.ActiveDocument.1">
                  <p:embed/>
                  <p:pic>
                    <p:nvPicPr>
                      <p:cNvPr id="8" name="Object 7" hidden="1">
                        <a:extLst>
                          <a:ext uri="{FF2B5EF4-FFF2-40B4-BE49-F238E27FC236}">
                            <a16:creationId xmlns:a16="http://schemas.microsoft.com/office/drawing/2014/main" id="{A05AB5C1-C09C-4A45-BA68-B59DF3B48E34}"/>
                          </a:ext>
                        </a:extLst>
                      </p:cNvPr>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CCA3344-B815-AB4E-9159-EF28A5D04D52}"/>
              </a:ext>
            </a:extLst>
          </p:cNvPr>
          <p:cNvSpPr/>
          <p:nvPr>
            <p:custDataLst>
              <p:tags r:id="rId44"/>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3400" b="0" i="0" baseline="0">
              <a:latin typeface="Arial" panose="020B0604020202020204" pitchFamily="34" charset="0"/>
              <a:ea typeface="+mj-ea"/>
              <a:sym typeface="Arial" panose="020B0604020202020204" pitchFamily="34" charset="0"/>
            </a:endParaRPr>
          </a:p>
        </p:txBody>
      </p:sp>
      <p:sp>
        <p:nvSpPr>
          <p:cNvPr id="2" name="Title Placeholder 1"/>
          <p:cNvSpPr>
            <a:spLocks noGrp="1"/>
          </p:cNvSpPr>
          <p:nvPr>
            <p:ph type="title"/>
          </p:nvPr>
        </p:nvSpPr>
        <p:spPr>
          <a:xfrm>
            <a:off x="685800" y="486167"/>
            <a:ext cx="10820400" cy="966701"/>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685800" y="1554481"/>
            <a:ext cx="10820400" cy="4260394"/>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AF02684D-55E1-A14B-A284-921FEE3CD45A}"/>
              </a:ext>
            </a:extLst>
          </p:cNvPr>
          <p:cNvSpPr txBox="1"/>
          <p:nvPr/>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pPr algn="r"/>
              <a:t>‹#›</a:t>
            </a:fld>
            <a:endParaRPr lang="en-US" sz="1000"/>
          </a:p>
        </p:txBody>
      </p:sp>
      <p:pic>
        <p:nvPicPr>
          <p:cNvPr id="5" name="Picture 4">
            <a:extLst>
              <a:ext uri="{FF2B5EF4-FFF2-40B4-BE49-F238E27FC236}">
                <a16:creationId xmlns:a16="http://schemas.microsoft.com/office/drawing/2014/main" id="{8D00682A-6378-764D-85DE-3507FC05C8B0}"/>
              </a:ext>
            </a:extLst>
          </p:cNvPr>
          <p:cNvPicPr>
            <a:picLocks noChangeAspect="1"/>
          </p:cNvPicPr>
          <p:nvPr userDrawn="1"/>
        </p:nvPicPr>
        <p:blipFill>
          <a:blip r:embed="rId47"/>
          <a:stretch>
            <a:fillRect/>
          </a:stretch>
        </p:blipFill>
        <p:spPr>
          <a:xfrm>
            <a:off x="685800" y="6089238"/>
            <a:ext cx="1423325" cy="525275"/>
          </a:xfrm>
          <a:prstGeom prst="rect">
            <a:avLst/>
          </a:prstGeom>
        </p:spPr>
      </p:pic>
    </p:spTree>
    <p:extLst>
      <p:ext uri="{BB962C8B-B14F-4D97-AF65-F5344CB8AC3E}">
        <p14:creationId xmlns:p14="http://schemas.microsoft.com/office/powerpoint/2010/main" val="1733591123"/>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662" r:id="rId3"/>
    <p:sldLayoutId id="2147483692" r:id="rId4"/>
    <p:sldLayoutId id="2147483663" r:id="rId5"/>
    <p:sldLayoutId id="2147483664" r:id="rId6"/>
    <p:sldLayoutId id="2147483693" r:id="rId7"/>
    <p:sldLayoutId id="2147483665" r:id="rId8"/>
    <p:sldLayoutId id="2147483666" r:id="rId9"/>
    <p:sldLayoutId id="2147483694" r:id="rId10"/>
    <p:sldLayoutId id="2147483667" r:id="rId11"/>
    <p:sldLayoutId id="2147483668" r:id="rId12"/>
    <p:sldLayoutId id="2147483672" r:id="rId13"/>
    <p:sldLayoutId id="2147483669" r:id="rId14"/>
    <p:sldLayoutId id="2147483670" r:id="rId15"/>
    <p:sldLayoutId id="2147483704" r:id="rId16"/>
    <p:sldLayoutId id="2147483673" r:id="rId17"/>
    <p:sldLayoutId id="2147483674" r:id="rId18"/>
    <p:sldLayoutId id="2147483676" r:id="rId19"/>
    <p:sldLayoutId id="2147483695" r:id="rId20"/>
    <p:sldLayoutId id="2147483677" r:id="rId21"/>
    <p:sldLayoutId id="2147483691" r:id="rId22"/>
    <p:sldLayoutId id="2147483696" r:id="rId23"/>
    <p:sldLayoutId id="2147483675" r:id="rId24"/>
    <p:sldLayoutId id="2147483688" r:id="rId25"/>
    <p:sldLayoutId id="2147483689" r:id="rId26"/>
    <p:sldLayoutId id="2147483671" r:id="rId27"/>
    <p:sldLayoutId id="2147483690" r:id="rId28"/>
    <p:sldLayoutId id="2147483697" r:id="rId29"/>
    <p:sldLayoutId id="2147483699"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705" r:id="rId40"/>
    <p:sldLayoutId id="2147483706" r:id="rId41"/>
  </p:sldLayoutIdLst>
  <p:txStyles>
    <p:titleStyle>
      <a:lvl1pPr algn="l" defTabSz="457200" rtl="0" eaLnBrk="1" latinLnBrk="0" hangingPunct="1">
        <a:lnSpc>
          <a:spcPct val="90000"/>
        </a:lnSpc>
        <a:spcBef>
          <a:spcPct val="0"/>
        </a:spcBef>
        <a:buNone/>
        <a:defRPr sz="3400" kern="1200">
          <a:solidFill>
            <a:schemeClr val="tx2"/>
          </a:solidFill>
          <a:latin typeface="+mj-lt"/>
          <a:ea typeface="+mj-ea"/>
          <a:cs typeface="+mj-cs"/>
        </a:defRPr>
      </a:lvl1pPr>
    </p:titleStyle>
    <p:bodyStyle>
      <a:lvl1pPr marL="0" indent="0" algn="l" defTabSz="457200" rtl="0" eaLnBrk="1" latinLnBrk="0" hangingPunct="1">
        <a:lnSpc>
          <a:spcPct val="110000"/>
        </a:lnSpc>
        <a:spcBef>
          <a:spcPts val="0"/>
        </a:spcBef>
        <a:buFont typeface="Arial"/>
        <a:buNone/>
        <a:defRPr sz="2400" kern="1200">
          <a:solidFill>
            <a:schemeClr val="tx1"/>
          </a:solidFill>
          <a:latin typeface="+mn-lt"/>
          <a:ea typeface="+mn-ea"/>
          <a:cs typeface="+mn-cs"/>
        </a:defRPr>
      </a:lvl1pPr>
      <a:lvl2pPr marL="234950" indent="-227013" algn="l" defTabSz="457200" rtl="0" eaLnBrk="1" latinLnBrk="0" hangingPunct="1">
        <a:lnSpc>
          <a:spcPct val="110000"/>
        </a:lnSpc>
        <a:spcBef>
          <a:spcPts val="0"/>
        </a:spcBef>
        <a:buFont typeface="Arial" panose="020B0604020202020204" pitchFamily="34" charset="0"/>
        <a:buChar char="•"/>
        <a:tabLst/>
        <a:defRPr sz="2400" kern="1200">
          <a:solidFill>
            <a:schemeClr val="tx1"/>
          </a:solidFill>
          <a:latin typeface="+mn-lt"/>
          <a:ea typeface="+mn-ea"/>
          <a:cs typeface="+mn-cs"/>
        </a:defRPr>
      </a:lvl2pPr>
      <a:lvl3pPr marL="460375" indent="-225425" algn="l" defTabSz="457200" rtl="0" eaLnBrk="1" latinLnBrk="0" hangingPunct="1">
        <a:lnSpc>
          <a:spcPct val="110000"/>
        </a:lnSpc>
        <a:spcBef>
          <a:spcPts val="0"/>
        </a:spcBef>
        <a:buFont typeface="System Font Regular"/>
        <a:buChar char="–"/>
        <a:tabLst/>
        <a:defRPr sz="2400" kern="1200">
          <a:solidFill>
            <a:schemeClr val="tx1"/>
          </a:solidFill>
          <a:latin typeface="+mn-lt"/>
          <a:ea typeface="+mn-ea"/>
          <a:cs typeface="+mn-cs"/>
        </a:defRPr>
      </a:lvl3pPr>
      <a:lvl4pPr marL="685800" indent="-225425" algn="l" defTabSz="457200" rtl="0" eaLnBrk="1" latinLnBrk="0" hangingPunct="1">
        <a:lnSpc>
          <a:spcPct val="110000"/>
        </a:lnSpc>
        <a:spcBef>
          <a:spcPts val="0"/>
        </a:spcBef>
        <a:buFont typeface="Arial" panose="020B0604020202020204" pitchFamily="34" charset="0"/>
        <a:buChar char="•"/>
        <a:tabLst/>
        <a:defRPr sz="2400" kern="1200">
          <a:solidFill>
            <a:schemeClr val="tx1"/>
          </a:solidFill>
          <a:latin typeface="+mn-lt"/>
          <a:ea typeface="+mn-ea"/>
          <a:cs typeface="+mn-cs"/>
        </a:defRPr>
      </a:lvl4pPr>
      <a:lvl5pPr marL="920750" indent="-234950" algn="l" defTabSz="457200" rtl="0" eaLnBrk="1" latinLnBrk="0" hangingPunct="1">
        <a:lnSpc>
          <a:spcPct val="110000"/>
        </a:lnSpc>
        <a:spcBef>
          <a:spcPts val="0"/>
        </a:spcBef>
        <a:buFont typeface="System Font Regular"/>
        <a:buChar char="–"/>
        <a:tabLst/>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504">
          <p15:clr>
            <a:srgbClr val="F26B43"/>
          </p15:clr>
        </p15:guide>
        <p15:guide id="4" orient="horz" pos="1776">
          <p15:clr>
            <a:srgbClr val="F26B43"/>
          </p15:clr>
        </p15:guide>
        <p15:guide id="5" orient="horz" pos="27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6FEB50-8072-4842-B80C-B96EDF2DB0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5FA158-6CA5-4A6C-A594-C19313D31C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D3B82-BA6B-4DD5-B60A-C0854FC0E0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6308-5BBE-4206-A168-FB928A355846}" type="datetimeFigureOut">
              <a:rPr lang="en-US" smtClean="0"/>
              <a:t>11/7/2022</a:t>
            </a:fld>
            <a:endParaRPr lang="en-US"/>
          </a:p>
        </p:txBody>
      </p:sp>
      <p:sp>
        <p:nvSpPr>
          <p:cNvPr id="5" name="Footer Placeholder 4">
            <a:extLst>
              <a:ext uri="{FF2B5EF4-FFF2-40B4-BE49-F238E27FC236}">
                <a16:creationId xmlns:a16="http://schemas.microsoft.com/office/drawing/2014/main" id="{1B9540F6-5DD3-4B92-A7F8-001BDE1EEA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A9B76D-8C02-4E45-91D8-90C1066F6A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23DB9D-FAD4-48E5-9E0B-C14235DEC9F3}" type="slidenum">
              <a:rPr lang="en-US" smtClean="0"/>
              <a:t>‹#›</a:t>
            </a:fld>
            <a:endParaRPr lang="en-US"/>
          </a:p>
        </p:txBody>
      </p:sp>
    </p:spTree>
    <p:extLst>
      <p:ext uri="{BB962C8B-B14F-4D97-AF65-F5344CB8AC3E}">
        <p14:creationId xmlns:p14="http://schemas.microsoft.com/office/powerpoint/2010/main" val="589889866"/>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2.emf"/><Relationship Id="rId5" Type="http://schemas.openxmlformats.org/officeDocument/2006/relationships/oleObject" Target="../embeddings/oleObject3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7.emf"/><Relationship Id="rId5" Type="http://schemas.openxmlformats.org/officeDocument/2006/relationships/oleObject" Target="../embeddings/oleObject36.bin"/><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1.xml"/><Relationship Id="rId7" Type="http://schemas.openxmlformats.org/officeDocument/2006/relationships/hyperlink" Target="https://www.carequest.org/register" TargetMode="Externa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oleObject" Target="../embeddings/oleObject37.bin"/><Relationship Id="rId9" Type="http://schemas.openxmlformats.org/officeDocument/2006/relationships/image" Target="../media/image19.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2.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hyperlink" Target="https://www.carequest.org/topics/medical-dental-integration" TargetMode="External"/><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3.xml"/><Relationship Id="rId7" Type="http://schemas.openxmlformats.org/officeDocument/2006/relationships/hyperlink" Target="https://www.carequest.org/resource-library/another-billion-reasons-medicare-dental-benefit" TargetMode="Externa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27.emf"/><Relationship Id="rId5" Type="http://schemas.openxmlformats.org/officeDocument/2006/relationships/oleObject" Target="../embeddings/oleObject35.bin"/><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A1CD307-21CA-F943-BF38-5D987122B4C3}"/>
              </a:ext>
            </a:extLst>
          </p:cNvPr>
          <p:cNvGraphicFramePr>
            <a:graphicFrameLocks noChangeAspect="1"/>
          </p:cNvGraphicFramePr>
          <p:nvPr>
            <p:custDataLst>
              <p:tags r:id="rId1"/>
            </p:custDataLst>
            <p:extLst>
              <p:ext uri="{D42A27DB-BD31-4B8C-83A1-F6EECF244321}">
                <p14:modId xmlns:p14="http://schemas.microsoft.com/office/powerpoint/2010/main" val="38472968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7A1CD307-21CA-F943-BF38-5D987122B4C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778954E-6BBE-FA4F-B59A-75966C03D0AB}"/>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6800">
              <a:latin typeface="Arial" panose="020B0604020202020204" pitchFamily="34" charset="0"/>
              <a:ea typeface="+mj-ea"/>
              <a:sym typeface="Arial" panose="020B0604020202020204" pitchFamily="34" charset="0"/>
            </a:endParaRPr>
          </a:p>
        </p:txBody>
      </p:sp>
      <p:sp>
        <p:nvSpPr>
          <p:cNvPr id="2" name="Title 1"/>
          <p:cNvSpPr>
            <a:spLocks noGrp="1"/>
          </p:cNvSpPr>
          <p:nvPr>
            <p:ph type="ctrTitle"/>
          </p:nvPr>
        </p:nvSpPr>
        <p:spPr>
          <a:xfrm>
            <a:off x="421299" y="366818"/>
            <a:ext cx="6419116" cy="2557521"/>
          </a:xfrm>
        </p:spPr>
        <p:txBody>
          <a:bodyPr/>
          <a:lstStyle/>
          <a:p>
            <a:r>
              <a:rPr lang="en-US" sz="3600" b="0" i="0">
                <a:solidFill>
                  <a:srgbClr val="FFFF00"/>
                </a:solidFill>
                <a:effectLst/>
              </a:rPr>
              <a:t>Screening for Diabetes in the Oral Health Care Setting: </a:t>
            </a:r>
            <a:r>
              <a:rPr lang="en-US" sz="3600" b="0" i="0">
                <a:solidFill>
                  <a:schemeClr val="accent2"/>
                </a:solidFill>
                <a:effectLst/>
              </a:rPr>
              <a:t>Developing a Predictive Algorithm to Identify High-Risk Patients</a:t>
            </a:r>
            <a:endParaRPr lang="en-US" sz="3600">
              <a:solidFill>
                <a:schemeClr val="accent2"/>
              </a:solidFill>
            </a:endParaRPr>
          </a:p>
        </p:txBody>
      </p:sp>
      <p:sp>
        <p:nvSpPr>
          <p:cNvPr id="3" name="Subtitle 2"/>
          <p:cNvSpPr>
            <a:spLocks noGrp="1"/>
          </p:cNvSpPr>
          <p:nvPr>
            <p:ph type="subTitle" idx="1"/>
          </p:nvPr>
        </p:nvSpPr>
        <p:spPr>
          <a:xfrm>
            <a:off x="421299" y="3558010"/>
            <a:ext cx="5917956" cy="1052298"/>
          </a:xfrm>
        </p:spPr>
        <p:txBody>
          <a:bodyPr/>
          <a:lstStyle/>
          <a:p>
            <a:r>
              <a:rPr lang="en-US"/>
              <a:t>Rebecca Preston, MPH, CHES</a:t>
            </a:r>
          </a:p>
        </p:txBody>
      </p:sp>
      <p:sp>
        <p:nvSpPr>
          <p:cNvPr id="8" name="Text Placeholder 7">
            <a:extLst>
              <a:ext uri="{FF2B5EF4-FFF2-40B4-BE49-F238E27FC236}">
                <a16:creationId xmlns:a16="http://schemas.microsoft.com/office/drawing/2014/main" id="{7703D06A-8890-4727-8270-B7C0B98FFE8A}"/>
              </a:ext>
            </a:extLst>
          </p:cNvPr>
          <p:cNvSpPr>
            <a:spLocks noGrp="1"/>
          </p:cNvSpPr>
          <p:nvPr>
            <p:ph type="body" sz="quarter" idx="10"/>
          </p:nvPr>
        </p:nvSpPr>
        <p:spPr>
          <a:xfrm>
            <a:off x="421299" y="4666560"/>
            <a:ext cx="4013200" cy="758825"/>
          </a:xfrm>
        </p:spPr>
        <p:txBody>
          <a:bodyPr/>
          <a:lstStyle/>
          <a:p>
            <a:r>
              <a:rPr lang="en-US"/>
              <a:t>November 8, 2022</a:t>
            </a:r>
          </a:p>
        </p:txBody>
      </p:sp>
    </p:spTree>
    <p:extLst>
      <p:ext uri="{BB962C8B-B14F-4D97-AF65-F5344CB8AC3E}">
        <p14:creationId xmlns:p14="http://schemas.microsoft.com/office/powerpoint/2010/main" val="1841668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a:latin typeface="Arial" panose="020B0604020202020204" pitchFamily="34" charset="0"/>
              <a:ea typeface="+mj-ea"/>
              <a:sym typeface="Arial" panose="020B0604020202020204" pitchFamily="34" charset="0"/>
            </a:endParaRPr>
          </a:p>
        </p:txBody>
      </p:sp>
      <p:sp>
        <p:nvSpPr>
          <p:cNvPr id="6" name="Title 5" hidden="1">
            <a:extLst>
              <a:ext uri="{FF2B5EF4-FFF2-40B4-BE49-F238E27FC236}">
                <a16:creationId xmlns:a16="http://schemas.microsoft.com/office/drawing/2014/main" id="{A1A42BEB-8A33-9B47-9357-5E125376C6CA}"/>
              </a:ext>
            </a:extLst>
          </p:cNvPr>
          <p:cNvSpPr>
            <a:spLocks noGrp="1"/>
          </p:cNvSpPr>
          <p:nvPr>
            <p:ph type="title"/>
          </p:nvPr>
        </p:nvSpPr>
        <p:spPr>
          <a:xfrm>
            <a:off x="685800" y="486167"/>
            <a:ext cx="10820400" cy="966701"/>
          </a:xfrm>
        </p:spPr>
        <p:txBody>
          <a:bodyPr/>
          <a:lstStyle/>
          <a:p>
            <a:r>
              <a:rPr lang="en-US"/>
              <a:t>One Content</a:t>
            </a:r>
          </a:p>
        </p:txBody>
      </p:sp>
      <p:sp>
        <p:nvSpPr>
          <p:cNvPr id="7" name="Content Placeholder 6" hidden="1">
            <a:extLst>
              <a:ext uri="{FF2B5EF4-FFF2-40B4-BE49-F238E27FC236}">
                <a16:creationId xmlns:a16="http://schemas.microsoft.com/office/drawing/2014/main" id="{A9EC832C-694E-914F-A829-172236CFE0EF}"/>
              </a:ext>
            </a:extLst>
          </p:cNvPr>
          <p:cNvSpPr>
            <a:spLocks noGrp="1"/>
          </p:cNvSpPr>
          <p:nvPr>
            <p:ph idx="1"/>
          </p:nvPr>
        </p:nvSpPr>
        <p:spPr/>
        <p:txBody>
          <a:bodyPr/>
          <a:lstStyle/>
          <a:p>
            <a:r>
              <a:rPr lang="en-US" sz="2400" b="1">
                <a:solidFill>
                  <a:schemeClr val="tx2"/>
                </a:solidFill>
              </a:rPr>
              <a:t>Optional Subhead</a:t>
            </a:r>
          </a:p>
          <a:p>
            <a:r>
              <a:rPr lang="en-US" sz="2400"/>
              <a:t>This is an example of how body copy should be treated in template. Starting body copy will default to Arial 24pt font. Keep the messaging clear, concise and to the point. Text can be sized up or down as the need should arise, but the best bet is to keep primary copy at this size.</a:t>
            </a:r>
          </a:p>
          <a:p>
            <a:pPr lvl="1"/>
            <a:r>
              <a:rPr lang="en-US" sz="2400"/>
              <a:t>First level bullet</a:t>
            </a:r>
          </a:p>
          <a:p>
            <a:pPr lvl="2"/>
            <a:r>
              <a:rPr lang="en-US" sz="2400"/>
              <a:t>Second level bullet</a:t>
            </a:r>
          </a:p>
          <a:p>
            <a:pPr lvl="3"/>
            <a:r>
              <a:rPr lang="en-US" sz="2400"/>
              <a:t>Third level bullet</a:t>
            </a:r>
          </a:p>
          <a:p>
            <a:pPr lvl="4"/>
            <a:r>
              <a:rPr lang="en-US"/>
              <a:t>Fourth level bullet</a:t>
            </a:r>
          </a:p>
        </p:txBody>
      </p:sp>
      <p:sp>
        <p:nvSpPr>
          <p:cNvPr id="4" name="Text Placeholder 3" hidden="1">
            <a:extLst>
              <a:ext uri="{FF2B5EF4-FFF2-40B4-BE49-F238E27FC236}">
                <a16:creationId xmlns:a16="http://schemas.microsoft.com/office/drawing/2014/main" id="{24049620-C8D3-422F-A740-0348333BFEC8}"/>
              </a:ext>
            </a:extLst>
          </p:cNvPr>
          <p:cNvSpPr>
            <a:spLocks noGrp="1"/>
          </p:cNvSpPr>
          <p:nvPr>
            <p:ph type="body" sz="half" idx="2"/>
          </p:nvPr>
        </p:nvSpPr>
        <p:spPr/>
        <p:txBody>
          <a:bodyPr/>
          <a:lstStyle/>
          <a:p>
            <a:endParaRPr lang="en-US"/>
          </a:p>
        </p:txBody>
      </p:sp>
      <p:sp>
        <p:nvSpPr>
          <p:cNvPr id="2" name="TextBox 1">
            <a:extLst>
              <a:ext uri="{FF2B5EF4-FFF2-40B4-BE49-F238E27FC236}">
                <a16:creationId xmlns:a16="http://schemas.microsoft.com/office/drawing/2014/main" id="{CAE25E17-43CC-4E1D-A81A-A5F0C23FDCF3}"/>
              </a:ext>
            </a:extLst>
          </p:cNvPr>
          <p:cNvSpPr txBox="1"/>
          <p:nvPr/>
        </p:nvSpPr>
        <p:spPr>
          <a:xfrm>
            <a:off x="315685" y="312197"/>
            <a:ext cx="10621735" cy="615553"/>
          </a:xfrm>
          <a:prstGeom prst="rect">
            <a:avLst/>
          </a:prstGeom>
          <a:noFill/>
        </p:spPr>
        <p:txBody>
          <a:bodyPr wrap="square" lIns="91440" tIns="45720" rIns="91440" bIns="45720" rtlCol="0" anchor="t">
            <a:spAutoFit/>
          </a:bodyPr>
          <a:lstStyle/>
          <a:p>
            <a:r>
              <a:rPr lang="en-US" sz="3400">
                <a:solidFill>
                  <a:schemeClr val="tx2"/>
                </a:solidFill>
                <a:latin typeface="+mj-lt"/>
                <a:ea typeface="+mj-ea"/>
                <a:cs typeface="+mj-cs"/>
              </a:rPr>
              <a:t>Results</a:t>
            </a:r>
          </a:p>
        </p:txBody>
      </p:sp>
      <p:sp>
        <p:nvSpPr>
          <p:cNvPr id="5" name="TextBox 4">
            <a:extLst>
              <a:ext uri="{FF2B5EF4-FFF2-40B4-BE49-F238E27FC236}">
                <a16:creationId xmlns:a16="http://schemas.microsoft.com/office/drawing/2014/main" id="{CADCC11F-2B17-4D94-8275-303F0097238E}"/>
              </a:ext>
            </a:extLst>
          </p:cNvPr>
          <p:cNvSpPr txBox="1"/>
          <p:nvPr/>
        </p:nvSpPr>
        <p:spPr>
          <a:xfrm>
            <a:off x="315685" y="1153714"/>
            <a:ext cx="11676290" cy="3372783"/>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2200"/>
              <a:t>Patients (N=845) screened</a:t>
            </a:r>
          </a:p>
          <a:p>
            <a:pPr marL="460375" lvl="2" indent="-225425">
              <a:lnSpc>
                <a:spcPct val="200000"/>
              </a:lnSpc>
              <a:buFont typeface="System Font Regular"/>
              <a:buChar char="–"/>
            </a:pPr>
            <a:r>
              <a:rPr lang="en-US" sz="2200"/>
              <a:t>One in five (21.8%; N=184) screened positive </a:t>
            </a:r>
          </a:p>
          <a:p>
            <a:pPr marL="800100" lvl="1" indent="-342900">
              <a:lnSpc>
                <a:spcPct val="200000"/>
              </a:lnSpc>
              <a:buFont typeface="Arial" panose="020B0604020202020204" pitchFamily="34" charset="0"/>
              <a:buChar char="•"/>
            </a:pPr>
            <a:r>
              <a:rPr lang="en-US" sz="2200"/>
              <a:t>Pre-diabetes (N=130; 15.3%; </a:t>
            </a:r>
            <a:r>
              <a:rPr lang="en-US" sz="2200" i="1"/>
              <a:t>HbA1C=5.7-6.4%</a:t>
            </a:r>
            <a:r>
              <a:rPr lang="en-US" sz="2200"/>
              <a:t>)</a:t>
            </a:r>
          </a:p>
          <a:p>
            <a:pPr marL="800100" lvl="1" indent="-342900">
              <a:lnSpc>
                <a:spcPct val="200000"/>
              </a:lnSpc>
              <a:buFont typeface="Arial" panose="020B0604020202020204" pitchFamily="34" charset="0"/>
              <a:buChar char="•"/>
            </a:pPr>
            <a:r>
              <a:rPr lang="en-US" sz="2200"/>
              <a:t>Diabetes (N=54; 6.3%; </a:t>
            </a:r>
            <a:r>
              <a:rPr lang="en-US" sz="2200" i="1"/>
              <a:t>HbA1C=6.5-8.0%</a:t>
            </a:r>
            <a:r>
              <a:rPr lang="en-US" sz="2200"/>
              <a:t>)</a:t>
            </a:r>
          </a:p>
          <a:p>
            <a:pPr marL="342900" indent="-342900">
              <a:lnSpc>
                <a:spcPct val="200000"/>
              </a:lnSpc>
              <a:buFont typeface="Arial" panose="020B0604020202020204" pitchFamily="34" charset="0"/>
              <a:buChar char="•"/>
            </a:pPr>
            <a:r>
              <a:rPr lang="en-US" sz="2200"/>
              <a:t>Patients were 3-4 times more likely to be diagnosed with diabetes than expected.</a:t>
            </a:r>
          </a:p>
        </p:txBody>
      </p:sp>
    </p:spTree>
    <p:extLst>
      <p:ext uri="{BB962C8B-B14F-4D97-AF65-F5344CB8AC3E}">
        <p14:creationId xmlns:p14="http://schemas.microsoft.com/office/powerpoint/2010/main" val="2601999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618D9C-AC25-04DB-F6F2-4B71A136FB0D}"/>
              </a:ext>
            </a:extLst>
          </p:cNvPr>
          <p:cNvSpPr>
            <a:spLocks noGrp="1"/>
          </p:cNvSpPr>
          <p:nvPr>
            <p:ph idx="1"/>
          </p:nvPr>
        </p:nvSpPr>
        <p:spPr/>
        <p:txBody>
          <a:bodyPr/>
          <a:lstStyle/>
          <a:p>
            <a:pPr marL="342900" indent="-342900">
              <a:spcAft>
                <a:spcPts val="600"/>
              </a:spcAft>
              <a:buFont typeface="Arial" panose="020B0604020202020204" pitchFamily="34" charset="0"/>
              <a:buChar char="•"/>
            </a:pPr>
            <a:r>
              <a:rPr lang="en-US"/>
              <a:t>50% of the patients screened visit the same center for </a:t>
            </a:r>
            <a:r>
              <a:rPr lang="en-US" b="1"/>
              <a:t>both</a:t>
            </a:r>
            <a:r>
              <a:rPr lang="en-US"/>
              <a:t> medical and dental care</a:t>
            </a:r>
          </a:p>
          <a:p>
            <a:pPr marL="342900" indent="-342900">
              <a:spcAft>
                <a:spcPts val="600"/>
              </a:spcAft>
              <a:buFont typeface="Arial" panose="020B0604020202020204" pitchFamily="34" charset="0"/>
              <a:buChar char="•"/>
            </a:pPr>
            <a:r>
              <a:rPr lang="en-US"/>
              <a:t>95% of patients intend to follow up with their </a:t>
            </a:r>
            <a:r>
              <a:rPr lang="en-US" b="1"/>
              <a:t>primary care provider </a:t>
            </a:r>
            <a:r>
              <a:rPr lang="en-US"/>
              <a:t>at the request of their oral health provider</a:t>
            </a:r>
          </a:p>
          <a:p>
            <a:pPr marL="342900" indent="-342900">
              <a:spcAft>
                <a:spcPts val="600"/>
              </a:spcAft>
              <a:buFont typeface="Arial" panose="020B0604020202020204" pitchFamily="34" charset="0"/>
              <a:buChar char="•"/>
            </a:pPr>
            <a:r>
              <a:rPr lang="en-US"/>
              <a:t>97% of patients stated that they were </a:t>
            </a:r>
            <a:r>
              <a:rPr lang="en-US" b="1"/>
              <a:t>very comfortable or comfortable </a:t>
            </a:r>
            <a:r>
              <a:rPr lang="en-US"/>
              <a:t>while being screened for diabetes at their dental office.</a:t>
            </a:r>
          </a:p>
          <a:p>
            <a:pPr marL="342900" indent="-342900">
              <a:spcAft>
                <a:spcPts val="600"/>
              </a:spcAft>
              <a:buFont typeface="Arial" panose="020B0604020202020204" pitchFamily="34" charset="0"/>
              <a:buChar char="•"/>
            </a:pPr>
            <a:r>
              <a:rPr lang="en-US"/>
              <a:t>98% of patients rated their overall experience of having an A1c test performed in the dental office as </a:t>
            </a:r>
            <a:r>
              <a:rPr lang="en-US" b="1"/>
              <a:t>good or very good.</a:t>
            </a:r>
          </a:p>
        </p:txBody>
      </p:sp>
      <p:sp>
        <p:nvSpPr>
          <p:cNvPr id="3" name="Text Placeholder 2">
            <a:extLst>
              <a:ext uri="{FF2B5EF4-FFF2-40B4-BE49-F238E27FC236}">
                <a16:creationId xmlns:a16="http://schemas.microsoft.com/office/drawing/2014/main" id="{84D2C4FE-DD30-5C27-341F-DDEA29F128BC}"/>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A67219F7-4C14-B24D-13AF-C229D942034C}"/>
              </a:ext>
            </a:extLst>
          </p:cNvPr>
          <p:cNvSpPr>
            <a:spLocks noGrp="1"/>
          </p:cNvSpPr>
          <p:nvPr>
            <p:ph type="title"/>
          </p:nvPr>
        </p:nvSpPr>
        <p:spPr/>
        <p:txBody>
          <a:bodyPr/>
          <a:lstStyle/>
          <a:p>
            <a:r>
              <a:rPr lang="en-US">
                <a:cs typeface="Arial"/>
              </a:rPr>
              <a:t>Patient Survey Results</a:t>
            </a:r>
            <a:endParaRPr lang="en-US"/>
          </a:p>
        </p:txBody>
      </p:sp>
    </p:spTree>
    <p:extLst>
      <p:ext uri="{BB962C8B-B14F-4D97-AF65-F5344CB8AC3E}">
        <p14:creationId xmlns:p14="http://schemas.microsoft.com/office/powerpoint/2010/main" val="1004516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813C-DC6E-468C-AC1C-6655753F41E9}"/>
              </a:ext>
            </a:extLst>
          </p:cNvPr>
          <p:cNvSpPr>
            <a:spLocks noGrp="1"/>
          </p:cNvSpPr>
          <p:nvPr>
            <p:ph type="title"/>
          </p:nvPr>
        </p:nvSpPr>
        <p:spPr>
          <a:xfrm>
            <a:off x="685800" y="363075"/>
            <a:ext cx="10820400" cy="966701"/>
          </a:xfrm>
        </p:spPr>
        <p:txBody>
          <a:bodyPr/>
          <a:lstStyle/>
          <a:p>
            <a:r>
              <a:rPr lang="en-US"/>
              <a:t>Post DICP Survey</a:t>
            </a:r>
            <a:br>
              <a:rPr lang="en-US"/>
            </a:br>
            <a:endParaRPr lang="en-US"/>
          </a:p>
        </p:txBody>
      </p:sp>
      <p:sp>
        <p:nvSpPr>
          <p:cNvPr id="4" name="Text Placeholder 3">
            <a:extLst>
              <a:ext uri="{FF2B5EF4-FFF2-40B4-BE49-F238E27FC236}">
                <a16:creationId xmlns:a16="http://schemas.microsoft.com/office/drawing/2014/main" id="{94668CE4-D46A-420B-A428-81BDF14EF518}"/>
              </a:ext>
            </a:extLst>
          </p:cNvPr>
          <p:cNvSpPr>
            <a:spLocks noGrp="1"/>
          </p:cNvSpPr>
          <p:nvPr>
            <p:ph type="body" sz="half" idx="2"/>
          </p:nvPr>
        </p:nvSpPr>
        <p:spPr/>
        <p:txBody>
          <a:bodyPr/>
          <a:lstStyle/>
          <a:p>
            <a:endParaRPr lang="en-US"/>
          </a:p>
        </p:txBody>
      </p:sp>
      <p:graphicFrame>
        <p:nvGraphicFramePr>
          <p:cNvPr id="10" name="Chart 9">
            <a:extLst>
              <a:ext uri="{FF2B5EF4-FFF2-40B4-BE49-F238E27FC236}">
                <a16:creationId xmlns:a16="http://schemas.microsoft.com/office/drawing/2014/main" id="{845D8B0A-E8A7-403F-861A-24C63E2270C9}"/>
              </a:ext>
            </a:extLst>
          </p:cNvPr>
          <p:cNvGraphicFramePr>
            <a:graphicFrameLocks/>
          </p:cNvGraphicFramePr>
          <p:nvPr>
            <p:extLst>
              <p:ext uri="{D42A27DB-BD31-4B8C-83A1-F6EECF244321}">
                <p14:modId xmlns:p14="http://schemas.microsoft.com/office/powerpoint/2010/main" val="10027398"/>
              </p:ext>
            </p:extLst>
          </p:nvPr>
        </p:nvGraphicFramePr>
        <p:xfrm>
          <a:off x="4722605" y="1563042"/>
          <a:ext cx="7290558" cy="331220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9BB34C8-1238-4DCE-B66F-6A5304781E8A}"/>
              </a:ext>
            </a:extLst>
          </p:cNvPr>
          <p:cNvSpPr txBox="1"/>
          <p:nvPr/>
        </p:nvSpPr>
        <p:spPr>
          <a:xfrm>
            <a:off x="653142" y="2274838"/>
            <a:ext cx="4273420" cy="2308324"/>
          </a:xfrm>
          <a:prstGeom prst="rect">
            <a:avLst/>
          </a:prstGeom>
          <a:noFill/>
        </p:spPr>
        <p:txBody>
          <a:bodyPr wrap="square" rtlCol="0">
            <a:spAutoFit/>
          </a:bodyPr>
          <a:lstStyle/>
          <a:p>
            <a:pPr marL="285750" indent="-285750">
              <a:buFont typeface="Arial" panose="020B0604020202020204" pitchFamily="34" charset="0"/>
              <a:buChar char="•"/>
            </a:pPr>
            <a:r>
              <a:rPr lang="en-US" sz="2400"/>
              <a:t>Providers, clinic staff, and project management teams across all clinics participated in a post project survey</a:t>
            </a:r>
          </a:p>
          <a:p>
            <a:pPr marL="285750" indent="-285750">
              <a:buFont typeface="Arial" panose="020B0604020202020204" pitchFamily="34" charset="0"/>
              <a:buChar char="•"/>
            </a:pPr>
            <a:endParaRPr lang="en-US" sz="2400"/>
          </a:p>
        </p:txBody>
      </p:sp>
      <p:sp>
        <p:nvSpPr>
          <p:cNvPr id="8" name="TextBox 7">
            <a:extLst>
              <a:ext uri="{FF2B5EF4-FFF2-40B4-BE49-F238E27FC236}">
                <a16:creationId xmlns:a16="http://schemas.microsoft.com/office/drawing/2014/main" id="{60581094-A131-4C0A-A7D9-181348D0F8F8}"/>
              </a:ext>
            </a:extLst>
          </p:cNvPr>
          <p:cNvSpPr txBox="1"/>
          <p:nvPr/>
        </p:nvSpPr>
        <p:spPr>
          <a:xfrm>
            <a:off x="6340150" y="1292521"/>
            <a:ext cx="5547050" cy="307777"/>
          </a:xfrm>
          <a:prstGeom prst="rect">
            <a:avLst/>
          </a:prstGeom>
          <a:noFill/>
        </p:spPr>
        <p:txBody>
          <a:bodyPr wrap="square" rtlCol="0">
            <a:spAutoFit/>
          </a:bodyPr>
          <a:lstStyle/>
          <a:p>
            <a:r>
              <a:rPr lang="en-US" sz="1400"/>
              <a:t>The diabetes integrated care prototype was useful to your practice.</a:t>
            </a:r>
          </a:p>
        </p:txBody>
      </p:sp>
    </p:spTree>
    <p:extLst>
      <p:ext uri="{BB962C8B-B14F-4D97-AF65-F5344CB8AC3E}">
        <p14:creationId xmlns:p14="http://schemas.microsoft.com/office/powerpoint/2010/main" val="4215185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813C-DC6E-468C-AC1C-6655753F41E9}"/>
              </a:ext>
            </a:extLst>
          </p:cNvPr>
          <p:cNvSpPr>
            <a:spLocks noGrp="1"/>
          </p:cNvSpPr>
          <p:nvPr>
            <p:ph type="title"/>
          </p:nvPr>
        </p:nvSpPr>
        <p:spPr>
          <a:xfrm>
            <a:off x="606669" y="503752"/>
            <a:ext cx="11040208" cy="1026110"/>
          </a:xfrm>
        </p:spPr>
        <p:txBody>
          <a:bodyPr/>
          <a:lstStyle/>
          <a:p>
            <a:pPr algn="ctr" rtl="0">
              <a:defRPr sz="1400" b="0" i="0" u="none" strike="noStrike" kern="1200" spc="0" baseline="0">
                <a:solidFill>
                  <a:srgbClr val="000000">
                    <a:lumMod val="65000"/>
                    <a:lumOff val="35000"/>
                  </a:srgbClr>
                </a:solidFill>
                <a:latin typeface="+mn-lt"/>
                <a:ea typeface="+mn-ea"/>
                <a:cs typeface="+mn-cs"/>
              </a:defRPr>
            </a:pPr>
            <a:r>
              <a:rPr lang="en-US" sz="3200" b="0" i="0" u="none" strike="noStrike" baseline="0">
                <a:solidFill>
                  <a:srgbClr val="002060"/>
                </a:solidFill>
                <a:effectLst/>
              </a:rPr>
              <a:t>As an oral health provider, how likely are you to permanently incorporate A1C testing into your dental care protocol?</a:t>
            </a:r>
            <a:r>
              <a:rPr lang="en-US" sz="3200" b="0" i="0" u="none" strike="noStrike" baseline="0">
                <a:solidFill>
                  <a:srgbClr val="002060"/>
                </a:solidFill>
              </a:rPr>
              <a:t> </a:t>
            </a:r>
            <a:endParaRPr lang="en-US" sz="3200">
              <a:solidFill>
                <a:srgbClr val="002060"/>
              </a:solidFill>
            </a:endParaRPr>
          </a:p>
        </p:txBody>
      </p:sp>
      <p:sp>
        <p:nvSpPr>
          <p:cNvPr id="4" name="Text Placeholder 3">
            <a:extLst>
              <a:ext uri="{FF2B5EF4-FFF2-40B4-BE49-F238E27FC236}">
                <a16:creationId xmlns:a16="http://schemas.microsoft.com/office/drawing/2014/main" id="{94668CE4-D46A-420B-A428-81BDF14EF518}"/>
              </a:ext>
            </a:extLst>
          </p:cNvPr>
          <p:cNvSpPr>
            <a:spLocks noGrp="1"/>
          </p:cNvSpPr>
          <p:nvPr>
            <p:ph type="body" sz="half" idx="2"/>
          </p:nvPr>
        </p:nvSpPr>
        <p:spPr/>
        <p:txBody>
          <a:bodyPr/>
          <a:lstStyle/>
          <a:p>
            <a:endParaRPr lang="en-US"/>
          </a:p>
        </p:txBody>
      </p:sp>
      <p:graphicFrame>
        <p:nvGraphicFramePr>
          <p:cNvPr id="5" name="Chart 4">
            <a:extLst>
              <a:ext uri="{FF2B5EF4-FFF2-40B4-BE49-F238E27FC236}">
                <a16:creationId xmlns:a16="http://schemas.microsoft.com/office/drawing/2014/main" id="{8EAFC0B2-5BD3-4ECB-A1F1-EFE2D9487307}"/>
              </a:ext>
            </a:extLst>
          </p:cNvPr>
          <p:cNvGraphicFramePr>
            <a:graphicFrameLocks/>
          </p:cNvGraphicFramePr>
          <p:nvPr>
            <p:extLst>
              <p:ext uri="{D42A27DB-BD31-4B8C-83A1-F6EECF244321}">
                <p14:modId xmlns:p14="http://schemas.microsoft.com/office/powerpoint/2010/main" val="3593550983"/>
              </p:ext>
            </p:extLst>
          </p:nvPr>
        </p:nvGraphicFramePr>
        <p:xfrm>
          <a:off x="1186961" y="1591408"/>
          <a:ext cx="9821008" cy="38510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144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69182D5-3D0E-4426-B665-F68BBF5C56B7}"/>
              </a:ext>
            </a:extLst>
          </p:cNvPr>
          <p:cNvGraphicFramePr>
            <a:graphicFrameLocks noGrp="1"/>
          </p:cNvGraphicFramePr>
          <p:nvPr>
            <p:ph idx="1"/>
          </p:nvPr>
        </p:nvGraphicFramePr>
        <p:xfrm>
          <a:off x="685800" y="1184886"/>
          <a:ext cx="10820400" cy="4485640"/>
        </p:xfrm>
        <a:graphic>
          <a:graphicData uri="http://schemas.openxmlformats.org/drawingml/2006/table">
            <a:tbl>
              <a:tblPr firstRow="1" bandRow="1">
                <a:tableStyleId>{5C22544A-7EE6-4342-B048-85BDC9FD1C3A}</a:tableStyleId>
              </a:tblPr>
              <a:tblGrid>
                <a:gridCol w="10820400">
                  <a:extLst>
                    <a:ext uri="{9D8B030D-6E8A-4147-A177-3AD203B41FA5}">
                      <a16:colId xmlns:a16="http://schemas.microsoft.com/office/drawing/2014/main" val="3089744578"/>
                    </a:ext>
                  </a:extLst>
                </a:gridCol>
              </a:tblGrid>
              <a:tr h="370840">
                <a:tc>
                  <a:txBody>
                    <a:bodyPr/>
                    <a:lstStyle/>
                    <a:p>
                      <a:endParaRPr lang="en-US"/>
                    </a:p>
                  </a:txBody>
                  <a:tcPr/>
                </a:tc>
                <a:extLst>
                  <a:ext uri="{0D108BD9-81ED-4DB2-BD59-A6C34878D82A}">
                    <a16:rowId xmlns:a16="http://schemas.microsoft.com/office/drawing/2014/main" val="3537106724"/>
                  </a:ext>
                </a:extLst>
              </a:tr>
              <a:tr h="370840">
                <a:tc>
                  <a:txBody>
                    <a:bodyPr/>
                    <a:lstStyle/>
                    <a:p>
                      <a:r>
                        <a:rPr lang="en-US" sz="2400"/>
                        <a:t>Accurate patient schedules that patients were pulled from</a:t>
                      </a:r>
                    </a:p>
                  </a:txBody>
                  <a:tcPr/>
                </a:tc>
                <a:extLst>
                  <a:ext uri="{0D108BD9-81ED-4DB2-BD59-A6C34878D82A}">
                    <a16:rowId xmlns:a16="http://schemas.microsoft.com/office/drawing/2014/main" val="3393528410"/>
                  </a:ext>
                </a:extLst>
              </a:tr>
              <a:tr h="370840">
                <a:tc>
                  <a:txBody>
                    <a:bodyPr/>
                    <a:lstStyle/>
                    <a:p>
                      <a:r>
                        <a:rPr lang="en-US" sz="2400"/>
                        <a:t>Patients were already diagnosed as diabetic</a:t>
                      </a:r>
                    </a:p>
                  </a:txBody>
                  <a:tcPr/>
                </a:tc>
                <a:extLst>
                  <a:ext uri="{0D108BD9-81ED-4DB2-BD59-A6C34878D82A}">
                    <a16:rowId xmlns:a16="http://schemas.microsoft.com/office/drawing/2014/main" val="3048972455"/>
                  </a:ext>
                </a:extLst>
              </a:tr>
              <a:tr h="370840">
                <a:tc>
                  <a:txBody>
                    <a:bodyPr/>
                    <a:lstStyle/>
                    <a:p>
                      <a:r>
                        <a:rPr lang="en-US" sz="2400"/>
                        <a:t>Patients no-showing and cancelling appointments</a:t>
                      </a:r>
                    </a:p>
                  </a:txBody>
                  <a:tcPr/>
                </a:tc>
                <a:extLst>
                  <a:ext uri="{0D108BD9-81ED-4DB2-BD59-A6C34878D82A}">
                    <a16:rowId xmlns:a16="http://schemas.microsoft.com/office/drawing/2014/main" val="80668433"/>
                  </a:ext>
                </a:extLst>
              </a:tr>
              <a:tr h="370840">
                <a:tc>
                  <a:txBody>
                    <a:bodyPr/>
                    <a:lstStyle/>
                    <a:p>
                      <a:r>
                        <a:rPr lang="en-US" sz="2400"/>
                        <a:t>Lack of staffing to support project</a:t>
                      </a:r>
                    </a:p>
                  </a:txBody>
                  <a:tcPr/>
                </a:tc>
                <a:extLst>
                  <a:ext uri="{0D108BD9-81ED-4DB2-BD59-A6C34878D82A}">
                    <a16:rowId xmlns:a16="http://schemas.microsoft.com/office/drawing/2014/main" val="3269505367"/>
                  </a:ext>
                </a:extLst>
              </a:tr>
              <a:tr h="370840">
                <a:tc>
                  <a:txBody>
                    <a:bodyPr/>
                    <a:lstStyle/>
                    <a:p>
                      <a:r>
                        <a:rPr lang="en-US" sz="2400"/>
                        <a:t>Patient no-show to appointments</a:t>
                      </a:r>
                    </a:p>
                  </a:txBody>
                  <a:tcPr/>
                </a:tc>
                <a:extLst>
                  <a:ext uri="{0D108BD9-81ED-4DB2-BD59-A6C34878D82A}">
                    <a16:rowId xmlns:a16="http://schemas.microsoft.com/office/drawing/2014/main" val="3111558319"/>
                  </a:ext>
                </a:extLst>
              </a:tr>
              <a:tr h="370840">
                <a:tc>
                  <a:txBody>
                    <a:bodyPr/>
                    <a:lstStyle/>
                    <a:p>
                      <a:r>
                        <a:rPr lang="en-US" sz="2400"/>
                        <a:t>More thorough training</a:t>
                      </a:r>
                    </a:p>
                  </a:txBody>
                  <a:tcPr/>
                </a:tc>
                <a:extLst>
                  <a:ext uri="{0D108BD9-81ED-4DB2-BD59-A6C34878D82A}">
                    <a16:rowId xmlns:a16="http://schemas.microsoft.com/office/drawing/2014/main" val="2543995187"/>
                  </a:ext>
                </a:extLst>
              </a:tr>
              <a:tr h="370840">
                <a:tc>
                  <a:txBody>
                    <a:bodyPr/>
                    <a:lstStyle/>
                    <a:p>
                      <a:r>
                        <a:rPr lang="en-US" sz="2400"/>
                        <a:t>Patient participation</a:t>
                      </a:r>
                    </a:p>
                  </a:txBody>
                  <a:tcPr/>
                </a:tc>
                <a:extLst>
                  <a:ext uri="{0D108BD9-81ED-4DB2-BD59-A6C34878D82A}">
                    <a16:rowId xmlns:a16="http://schemas.microsoft.com/office/drawing/2014/main" val="2460308902"/>
                  </a:ext>
                </a:extLst>
              </a:tr>
              <a:tr h="370840">
                <a:tc>
                  <a:txBody>
                    <a:bodyPr/>
                    <a:lstStyle/>
                    <a:p>
                      <a:r>
                        <a:rPr lang="en-US" sz="2400"/>
                        <a:t>Workforce shortage</a:t>
                      </a:r>
                    </a:p>
                  </a:txBody>
                  <a:tcPr/>
                </a:tc>
                <a:extLst>
                  <a:ext uri="{0D108BD9-81ED-4DB2-BD59-A6C34878D82A}">
                    <a16:rowId xmlns:a16="http://schemas.microsoft.com/office/drawing/2014/main" val="130051980"/>
                  </a:ext>
                </a:extLst>
              </a:tr>
              <a:tr h="370840">
                <a:tc>
                  <a:txBody>
                    <a:bodyPr/>
                    <a:lstStyle/>
                    <a:p>
                      <a:r>
                        <a:rPr lang="en-US" sz="2400"/>
                        <a:t>Implementation of new EMR (electronic medical record)</a:t>
                      </a:r>
                    </a:p>
                  </a:txBody>
                  <a:tcPr/>
                </a:tc>
                <a:extLst>
                  <a:ext uri="{0D108BD9-81ED-4DB2-BD59-A6C34878D82A}">
                    <a16:rowId xmlns:a16="http://schemas.microsoft.com/office/drawing/2014/main" val="2969582520"/>
                  </a:ext>
                </a:extLst>
              </a:tr>
            </a:tbl>
          </a:graphicData>
        </a:graphic>
      </p:graphicFrame>
      <p:sp>
        <p:nvSpPr>
          <p:cNvPr id="3" name="Text Placeholder 2">
            <a:extLst>
              <a:ext uri="{FF2B5EF4-FFF2-40B4-BE49-F238E27FC236}">
                <a16:creationId xmlns:a16="http://schemas.microsoft.com/office/drawing/2014/main" id="{5F4A5B79-9762-47E1-81D3-CD1F7633185D}"/>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7751E9CE-BEA4-4721-8D50-566C0B032AE5}"/>
              </a:ext>
            </a:extLst>
          </p:cNvPr>
          <p:cNvSpPr>
            <a:spLocks noGrp="1"/>
          </p:cNvSpPr>
          <p:nvPr>
            <p:ph type="title"/>
          </p:nvPr>
        </p:nvSpPr>
        <p:spPr/>
        <p:txBody>
          <a:bodyPr/>
          <a:lstStyle/>
          <a:p>
            <a:r>
              <a:rPr lang="en-US"/>
              <a:t>Barriers faced during the duration of DICP study</a:t>
            </a:r>
          </a:p>
        </p:txBody>
      </p:sp>
    </p:spTree>
    <p:extLst>
      <p:ext uri="{BB962C8B-B14F-4D97-AF65-F5344CB8AC3E}">
        <p14:creationId xmlns:p14="http://schemas.microsoft.com/office/powerpoint/2010/main" val="2405011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4A5B79-9762-47E1-81D3-CD1F7633185D}"/>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7751E9CE-BEA4-4721-8D50-566C0B032AE5}"/>
              </a:ext>
            </a:extLst>
          </p:cNvPr>
          <p:cNvSpPr>
            <a:spLocks noGrp="1"/>
          </p:cNvSpPr>
          <p:nvPr>
            <p:ph type="title"/>
          </p:nvPr>
        </p:nvSpPr>
        <p:spPr>
          <a:xfrm>
            <a:off x="303245" y="290224"/>
            <a:ext cx="11845212" cy="829449"/>
          </a:xfrm>
        </p:spPr>
        <p:txBody>
          <a:bodyPr/>
          <a:lstStyle/>
          <a:p>
            <a:r>
              <a:rPr lang="en-US" sz="2800"/>
              <a:t>Improvements recommended for </a:t>
            </a:r>
            <a:r>
              <a:rPr lang="en-US" sz="2800">
                <a:cs typeface="Arial"/>
              </a:rPr>
              <a:t>Diabetes Integrated Care Prototype </a:t>
            </a:r>
            <a:endParaRPr lang="en-US" sz="2800"/>
          </a:p>
        </p:txBody>
      </p:sp>
      <p:graphicFrame>
        <p:nvGraphicFramePr>
          <p:cNvPr id="2" name="Table 5">
            <a:extLst>
              <a:ext uri="{FF2B5EF4-FFF2-40B4-BE49-F238E27FC236}">
                <a16:creationId xmlns:a16="http://schemas.microsoft.com/office/drawing/2014/main" id="{5D7A5820-772D-441E-AE69-64AA413E83A8}"/>
              </a:ext>
            </a:extLst>
          </p:cNvPr>
          <p:cNvGraphicFramePr>
            <a:graphicFrameLocks noGrp="1"/>
          </p:cNvGraphicFramePr>
          <p:nvPr>
            <p:extLst>
              <p:ext uri="{D42A27DB-BD31-4B8C-83A1-F6EECF244321}">
                <p14:modId xmlns:p14="http://schemas.microsoft.com/office/powerpoint/2010/main" val="1382339759"/>
              </p:ext>
            </p:extLst>
          </p:nvPr>
        </p:nvGraphicFramePr>
        <p:xfrm>
          <a:off x="2032000" y="1760029"/>
          <a:ext cx="8128000" cy="30639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608106821"/>
                    </a:ext>
                  </a:extLst>
                </a:gridCol>
              </a:tblGrid>
              <a:tr h="510650">
                <a:tc>
                  <a:txBody>
                    <a:bodyPr/>
                    <a:lstStyle/>
                    <a:p>
                      <a:endParaRPr lang="en-US"/>
                    </a:p>
                  </a:txBody>
                  <a:tcPr/>
                </a:tc>
                <a:extLst>
                  <a:ext uri="{0D108BD9-81ED-4DB2-BD59-A6C34878D82A}">
                    <a16:rowId xmlns:a16="http://schemas.microsoft.com/office/drawing/2014/main" val="1548303575"/>
                  </a:ext>
                </a:extLst>
              </a:tr>
              <a:tr h="5106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More patient candidates to accommodate for schedule changes</a:t>
                      </a:r>
                    </a:p>
                  </a:txBody>
                  <a:tcPr/>
                </a:tc>
                <a:extLst>
                  <a:ext uri="{0D108BD9-81ED-4DB2-BD59-A6C34878D82A}">
                    <a16:rowId xmlns:a16="http://schemas.microsoft.com/office/drawing/2014/main" val="2894217791"/>
                  </a:ext>
                </a:extLst>
              </a:tr>
              <a:tr h="5106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Searching for patients against the EMR database to rule out</a:t>
                      </a:r>
                    </a:p>
                  </a:txBody>
                  <a:tcPr/>
                </a:tc>
                <a:extLst>
                  <a:ext uri="{0D108BD9-81ED-4DB2-BD59-A6C34878D82A}">
                    <a16:rowId xmlns:a16="http://schemas.microsoft.com/office/drawing/2014/main" val="1309708136"/>
                  </a:ext>
                </a:extLst>
              </a:tr>
              <a:tr h="5106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More thorough training</a:t>
                      </a:r>
                    </a:p>
                  </a:txBody>
                  <a:tcPr/>
                </a:tc>
                <a:extLst>
                  <a:ext uri="{0D108BD9-81ED-4DB2-BD59-A6C34878D82A}">
                    <a16:rowId xmlns:a16="http://schemas.microsoft.com/office/drawing/2014/main" val="3682805909"/>
                  </a:ext>
                </a:extLst>
              </a:tr>
              <a:tr h="5106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Recommend increasing the number of eligible clients per week</a:t>
                      </a:r>
                    </a:p>
                  </a:txBody>
                  <a:tcPr/>
                </a:tc>
                <a:extLst>
                  <a:ext uri="{0D108BD9-81ED-4DB2-BD59-A6C34878D82A}">
                    <a16:rowId xmlns:a16="http://schemas.microsoft.com/office/drawing/2014/main" val="1980875655"/>
                  </a:ext>
                </a:extLst>
              </a:tr>
              <a:tr h="5106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Established dental only patients who are already diagnosed as diabetic</a:t>
                      </a:r>
                    </a:p>
                  </a:txBody>
                  <a:tcPr/>
                </a:tc>
                <a:extLst>
                  <a:ext uri="{0D108BD9-81ED-4DB2-BD59-A6C34878D82A}">
                    <a16:rowId xmlns:a16="http://schemas.microsoft.com/office/drawing/2014/main" val="1437669577"/>
                  </a:ext>
                </a:extLst>
              </a:tr>
            </a:tbl>
          </a:graphicData>
        </a:graphic>
      </p:graphicFrame>
    </p:spTree>
    <p:extLst>
      <p:ext uri="{BB962C8B-B14F-4D97-AF65-F5344CB8AC3E}">
        <p14:creationId xmlns:p14="http://schemas.microsoft.com/office/powerpoint/2010/main" val="4091310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35EB13C-39DC-6E41-B78A-017B5AE10689}"/>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235EB13C-39DC-6E41-B78A-017B5AE106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AE49C6B-CBD6-FB4C-9B3C-9F1A35EFA150}"/>
              </a:ext>
            </a:extLst>
          </p:cNvPr>
          <p:cNvSpPr/>
          <p:nvPr>
            <p:custDataLst>
              <p:tags r:id="rId2"/>
            </p:custDataLst>
          </p:nvPr>
        </p:nvSpPr>
        <p:spPr>
          <a:xfrm>
            <a:off x="0" y="0"/>
            <a:ext cx="158750" cy="158750"/>
          </a:xfrm>
          <a:prstGeom prst="rect">
            <a:avLst/>
          </a:prstGeom>
          <a:solidFill>
            <a:srgbClr val="C3DEF9"/>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7200">
              <a:solidFill>
                <a:schemeClr val="tx2"/>
              </a:solidFill>
              <a:latin typeface="Arial" panose="020B0604020202020204" pitchFamily="34" charset="0"/>
              <a:ea typeface="+mj-ea"/>
              <a:sym typeface="Arial" panose="020B0604020202020204" pitchFamily="34" charset="0"/>
            </a:endParaRPr>
          </a:p>
        </p:txBody>
      </p:sp>
      <p:pic>
        <p:nvPicPr>
          <p:cNvPr id="7" name="Picture 6" descr="Qr code&#10;&#10;Description automatically generated">
            <a:extLst>
              <a:ext uri="{FF2B5EF4-FFF2-40B4-BE49-F238E27FC236}">
                <a16:creationId xmlns:a16="http://schemas.microsoft.com/office/drawing/2014/main" id="{86B021FE-7640-473A-9A5B-AB7B170827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6296" y="2564666"/>
            <a:ext cx="2180807" cy="2180807"/>
          </a:xfrm>
          <a:prstGeom prst="rect">
            <a:avLst/>
          </a:prstGeom>
        </p:spPr>
      </p:pic>
      <p:sp>
        <p:nvSpPr>
          <p:cNvPr id="8" name="TextBox 7">
            <a:extLst>
              <a:ext uri="{FF2B5EF4-FFF2-40B4-BE49-F238E27FC236}">
                <a16:creationId xmlns:a16="http://schemas.microsoft.com/office/drawing/2014/main" id="{3B0A4E73-45EF-463B-B8CE-3F6D9C4BD1E7}"/>
              </a:ext>
            </a:extLst>
          </p:cNvPr>
          <p:cNvSpPr txBox="1"/>
          <p:nvPr/>
        </p:nvSpPr>
        <p:spPr>
          <a:xfrm>
            <a:off x="604562" y="1780674"/>
            <a:ext cx="5026331" cy="2050091"/>
          </a:xfrm>
          <a:prstGeom prst="rect">
            <a:avLst/>
          </a:prstGeom>
          <a:noFill/>
        </p:spPr>
        <p:txBody>
          <a:bodyPr wrap="square" rtlCol="0">
            <a:spAutoFit/>
          </a:bodyPr>
          <a:lstStyle/>
          <a:p>
            <a:r>
              <a:rPr lang="en-US" sz="3200">
                <a:solidFill>
                  <a:schemeClr val="bg2">
                    <a:lumMod val="40000"/>
                    <a:lumOff val="60000"/>
                  </a:schemeClr>
                </a:solidFill>
              </a:rPr>
              <a:t>Sign up for our newsletter to receive timely oral health news, stories, resources, and education.</a:t>
            </a:r>
          </a:p>
        </p:txBody>
      </p:sp>
      <p:sp>
        <p:nvSpPr>
          <p:cNvPr id="9" name="TextBox 8">
            <a:extLst>
              <a:ext uri="{FF2B5EF4-FFF2-40B4-BE49-F238E27FC236}">
                <a16:creationId xmlns:a16="http://schemas.microsoft.com/office/drawing/2014/main" id="{87874D73-B815-46A7-919B-41FB09695753}"/>
              </a:ext>
            </a:extLst>
          </p:cNvPr>
          <p:cNvSpPr txBox="1"/>
          <p:nvPr/>
        </p:nvSpPr>
        <p:spPr>
          <a:xfrm>
            <a:off x="8377514" y="4860222"/>
            <a:ext cx="3024082" cy="338554"/>
          </a:xfrm>
          <a:prstGeom prst="rect">
            <a:avLst/>
          </a:prstGeom>
          <a:noFill/>
        </p:spPr>
        <p:txBody>
          <a:bodyPr wrap="square" rtlCol="0">
            <a:spAutoFit/>
          </a:bodyPr>
          <a:lstStyle/>
          <a:p>
            <a:r>
              <a:rPr lang="en-US" sz="1600">
                <a:solidFill>
                  <a:schemeClr val="bg1"/>
                </a:solidFill>
              </a:rPr>
              <a:t>or visit </a:t>
            </a:r>
            <a:r>
              <a:rPr lang="en-US" sz="1600" u="sng">
                <a:solidFill>
                  <a:schemeClr val="bg1"/>
                </a:solidFill>
                <a:hlinkClick r:id="rId7">
                  <a:extLst>
                    <a:ext uri="{A12FA001-AC4F-418D-AE19-62706E023703}">
                      <ahyp:hlinkClr xmlns:ahyp="http://schemas.microsoft.com/office/drawing/2018/hyperlinkcolor" val="tx"/>
                    </a:ext>
                  </a:extLst>
                </a:hlinkClick>
              </a:rPr>
              <a:t>carequest.org/register</a:t>
            </a:r>
            <a:endParaRPr lang="en-US" sz="1600" u="sng">
              <a:solidFill>
                <a:schemeClr val="bg1"/>
              </a:solidFill>
            </a:endParaRPr>
          </a:p>
        </p:txBody>
      </p:sp>
      <p:sp>
        <p:nvSpPr>
          <p:cNvPr id="10" name="TextBox 9">
            <a:extLst>
              <a:ext uri="{FF2B5EF4-FFF2-40B4-BE49-F238E27FC236}">
                <a16:creationId xmlns:a16="http://schemas.microsoft.com/office/drawing/2014/main" id="{020CC999-5415-45DA-AF2E-E91C10E18340}"/>
              </a:ext>
            </a:extLst>
          </p:cNvPr>
          <p:cNvSpPr txBox="1"/>
          <p:nvPr/>
        </p:nvSpPr>
        <p:spPr>
          <a:xfrm>
            <a:off x="589326" y="501945"/>
            <a:ext cx="6400800" cy="707886"/>
          </a:xfrm>
          <a:prstGeom prst="rect">
            <a:avLst/>
          </a:prstGeom>
          <a:noFill/>
        </p:spPr>
        <p:txBody>
          <a:bodyPr wrap="square" rtlCol="0">
            <a:spAutoFit/>
          </a:bodyPr>
          <a:lstStyle/>
          <a:p>
            <a:r>
              <a:rPr lang="en-US" sz="4000">
                <a:solidFill>
                  <a:schemeClr val="bg1"/>
                </a:solidFill>
              </a:rPr>
              <a:t>Stay Connected</a:t>
            </a:r>
          </a:p>
        </p:txBody>
      </p:sp>
      <p:pic>
        <p:nvPicPr>
          <p:cNvPr id="15" name="Graphic 14">
            <a:extLst>
              <a:ext uri="{FF2B5EF4-FFF2-40B4-BE49-F238E27FC236}">
                <a16:creationId xmlns:a16="http://schemas.microsoft.com/office/drawing/2014/main" id="{5A2B44AE-DB54-4988-862F-3CA1439E2D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95347" y="2323751"/>
            <a:ext cx="4366057" cy="4534250"/>
          </a:xfrm>
          <a:prstGeom prst="rect">
            <a:avLst/>
          </a:prstGeom>
        </p:spPr>
      </p:pic>
    </p:spTree>
    <p:extLst>
      <p:ext uri="{BB962C8B-B14F-4D97-AF65-F5344CB8AC3E}">
        <p14:creationId xmlns:p14="http://schemas.microsoft.com/office/powerpoint/2010/main" val="2202292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57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A7EB3D-7254-415B-99F9-D786A607CF66}"/>
              </a:ext>
            </a:extLst>
          </p:cNvPr>
          <p:cNvSpPr txBox="1">
            <a:spLocks/>
          </p:cNvSpPr>
          <p:nvPr/>
        </p:nvSpPr>
        <p:spPr>
          <a:xfrm>
            <a:off x="867154" y="447720"/>
            <a:ext cx="10457689" cy="927463"/>
          </a:xfrm>
          <a:prstGeom prst="rect">
            <a:avLst/>
          </a:prstGeom>
          <a:solidFill>
            <a:schemeClr val="tx2">
              <a:lumMod val="60000"/>
              <a:lumOff val="40000"/>
            </a:schemeClr>
          </a:solidFill>
          <a:ln>
            <a:solidFill>
              <a:srgbClr val="0070C0"/>
            </a:solidFill>
          </a:ln>
        </p:spPr>
        <p:txBody>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sz="4800"/>
              <a:t>Disclosures</a:t>
            </a:r>
          </a:p>
        </p:txBody>
      </p:sp>
      <p:sp>
        <p:nvSpPr>
          <p:cNvPr id="5" name="TextBox 4">
            <a:extLst>
              <a:ext uri="{FF2B5EF4-FFF2-40B4-BE49-F238E27FC236}">
                <a16:creationId xmlns:a16="http://schemas.microsoft.com/office/drawing/2014/main" id="{11E82047-7CA0-4DF7-85D7-8573E7BA2EB4}"/>
              </a:ext>
            </a:extLst>
          </p:cNvPr>
          <p:cNvSpPr txBox="1"/>
          <p:nvPr/>
        </p:nvSpPr>
        <p:spPr>
          <a:xfrm>
            <a:off x="867154" y="1468435"/>
            <a:ext cx="10457689" cy="2354491"/>
          </a:xfrm>
          <a:prstGeom prst="rect">
            <a:avLst/>
          </a:prstGeom>
          <a:solidFill>
            <a:schemeClr val="accent1">
              <a:lumMod val="20000"/>
              <a:lumOff val="80000"/>
            </a:schemeClr>
          </a:solidFill>
          <a:ln>
            <a:solidFill>
              <a:srgbClr val="0070C0"/>
            </a:solidFill>
          </a:ln>
        </p:spPr>
        <p:txBody>
          <a:bodyPr wrap="square" lIns="91440" tIns="45720" rIns="91440" bIns="45720" rtlCol="0" anchor="t">
            <a:spAutoFit/>
          </a:bodyPr>
          <a:lstStyle/>
          <a:p>
            <a:r>
              <a:rPr lang="en-US" sz="2800">
                <a:latin typeface="Arial"/>
              </a:rPr>
              <a:t>[Rebecca Preston, Madhuli Thakkar-Samtani, Dustin Holloway, Angela Kyomugisa, Rebekah Matthews, Christine Kanan, and Eric Tranby]</a:t>
            </a:r>
          </a:p>
          <a:p>
            <a:endParaRPr lang="en-US" sz="2100">
              <a:solidFill>
                <a:prstClr val="black"/>
              </a:solidFill>
              <a:latin typeface="Arial"/>
            </a:endParaRPr>
          </a:p>
          <a:p>
            <a:r>
              <a:rPr lang="en-US" sz="2100" i="1">
                <a:solidFill>
                  <a:prstClr val="black"/>
                </a:solidFill>
                <a:latin typeface="Arial"/>
              </a:rPr>
              <a:t>Financial Disclosure: Speakers do not have any relevant financial relationships to disclose.</a:t>
            </a:r>
          </a:p>
        </p:txBody>
      </p:sp>
      <p:sp>
        <p:nvSpPr>
          <p:cNvPr id="6" name="TextBox 5">
            <a:extLst>
              <a:ext uri="{FF2B5EF4-FFF2-40B4-BE49-F238E27FC236}">
                <a16:creationId xmlns:a16="http://schemas.microsoft.com/office/drawing/2014/main" id="{7D46A0C7-2811-4FDF-9480-F1F69E268CF2}"/>
              </a:ext>
            </a:extLst>
          </p:cNvPr>
          <p:cNvSpPr txBox="1"/>
          <p:nvPr/>
        </p:nvSpPr>
        <p:spPr>
          <a:xfrm>
            <a:off x="867154" y="5209951"/>
            <a:ext cx="10457689" cy="1200329"/>
          </a:xfrm>
          <a:prstGeom prst="rect">
            <a:avLst/>
          </a:prstGeom>
          <a:solidFill>
            <a:schemeClr val="accent1">
              <a:lumMod val="40000"/>
              <a:lumOff val="60000"/>
            </a:schemeClr>
          </a:solidFill>
          <a:ln>
            <a:solidFill>
              <a:srgbClr val="0070C0"/>
            </a:solidFill>
          </a:ln>
        </p:spPr>
        <p:txBody>
          <a:bodyPr wrap="square" rtlCol="0">
            <a:spAutoFit/>
          </a:bodyPr>
          <a:lstStyle/>
          <a:p>
            <a:r>
              <a:rPr lang="en-US">
                <a:solidFill>
                  <a:prstClr val="black"/>
                </a:solidFill>
                <a:latin typeface="Arial"/>
              </a:rPr>
              <a:t>The NC Oral Health Section Continuing Education Program is responsible for ensuring the content, quality, and scientific integrity of all continuing education activities.</a:t>
            </a:r>
          </a:p>
          <a:p>
            <a:endParaRPr lang="en-US">
              <a:solidFill>
                <a:prstClr val="black"/>
              </a:solidFill>
              <a:latin typeface="Arial"/>
            </a:endParaRPr>
          </a:p>
          <a:p>
            <a:r>
              <a:rPr lang="en-US">
                <a:solidFill>
                  <a:prstClr val="black"/>
                </a:solidFill>
                <a:latin typeface="Arial"/>
              </a:rPr>
              <a:t>No commercial support has been received for this continuing education activity.</a:t>
            </a:r>
          </a:p>
        </p:txBody>
      </p:sp>
    </p:spTree>
    <p:custDataLst>
      <p:tags r:id="rId1"/>
    </p:custDataLst>
    <p:extLst>
      <p:ext uri="{BB962C8B-B14F-4D97-AF65-F5344CB8AC3E}">
        <p14:creationId xmlns:p14="http://schemas.microsoft.com/office/powerpoint/2010/main" val="917599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D4218B-29A7-49EB-BC97-7FD1059EC9C0}"/>
              </a:ext>
            </a:extLst>
          </p:cNvPr>
          <p:cNvSpPr>
            <a:spLocks noGrp="1"/>
          </p:cNvSpPr>
          <p:nvPr>
            <p:ph idx="1"/>
          </p:nvPr>
        </p:nvSpPr>
        <p:spPr/>
        <p:txBody>
          <a:bodyPr/>
          <a:lstStyle/>
          <a:p>
            <a:pPr marL="514350" indent="-514350">
              <a:spcAft>
                <a:spcPts val="1200"/>
              </a:spcAft>
              <a:buAutoNum type="arabicPeriod"/>
            </a:pPr>
            <a:r>
              <a:rPr lang="en-US" sz="2800">
                <a:effectLst/>
                <a:ea typeface="Calibri" panose="020F0502020204030204" pitchFamily="34" charset="0"/>
                <a:cs typeface="Arial" panose="020B0604020202020204" pitchFamily="34" charset="0"/>
              </a:rPr>
              <a:t>Describe the bidirectional relationship between diabetes mellitus and periodontal disease.</a:t>
            </a:r>
          </a:p>
          <a:p>
            <a:pPr marL="514350" indent="-514350">
              <a:spcAft>
                <a:spcPts val="1200"/>
              </a:spcAft>
              <a:buAutoNum type="arabicPeriod"/>
            </a:pPr>
            <a:r>
              <a:rPr lang="en-US" sz="2800"/>
              <a:t>Define what is meant by a high diabetes risk dental procedure.</a:t>
            </a:r>
          </a:p>
          <a:p>
            <a:pPr marL="514350" indent="-514350">
              <a:spcAft>
                <a:spcPts val="1200"/>
              </a:spcAft>
              <a:buAutoNum type="arabicPeriod"/>
            </a:pPr>
            <a:r>
              <a:rPr lang="en-US" sz="2800"/>
              <a:t>Discuss the importance of screening for diabetes mellitus in the dental setting.</a:t>
            </a:r>
          </a:p>
        </p:txBody>
      </p:sp>
      <p:sp>
        <p:nvSpPr>
          <p:cNvPr id="3" name="Text Placeholder 2">
            <a:extLst>
              <a:ext uri="{FF2B5EF4-FFF2-40B4-BE49-F238E27FC236}">
                <a16:creationId xmlns:a16="http://schemas.microsoft.com/office/drawing/2014/main" id="{2FFE88A3-5E20-48DD-BFBD-00ADC6D9A0B2}"/>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5C9E9116-347D-48E8-8134-990F9235D67B}"/>
              </a:ext>
            </a:extLst>
          </p:cNvPr>
          <p:cNvSpPr>
            <a:spLocks noGrp="1"/>
          </p:cNvSpPr>
          <p:nvPr>
            <p:ph type="title"/>
          </p:nvPr>
        </p:nvSpPr>
        <p:spPr/>
        <p:txBody>
          <a:bodyPr/>
          <a:lstStyle/>
          <a:p>
            <a:r>
              <a:rPr lang="en-US">
                <a:solidFill>
                  <a:schemeClr val="accent2"/>
                </a:solidFill>
              </a:rPr>
              <a:t>Learning Objectives</a:t>
            </a:r>
          </a:p>
        </p:txBody>
      </p:sp>
    </p:spTree>
    <p:extLst>
      <p:ext uri="{BB962C8B-B14F-4D97-AF65-F5344CB8AC3E}">
        <p14:creationId xmlns:p14="http://schemas.microsoft.com/office/powerpoint/2010/main" val="391651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241CF-4307-4335-8E2B-D4A77BCAAF37}"/>
              </a:ext>
            </a:extLst>
          </p:cNvPr>
          <p:cNvSpPr>
            <a:spLocks noGrp="1"/>
          </p:cNvSpPr>
          <p:nvPr>
            <p:ph type="title"/>
          </p:nvPr>
        </p:nvSpPr>
        <p:spPr>
          <a:xfrm>
            <a:off x="838199" y="127133"/>
            <a:ext cx="10515600" cy="692150"/>
          </a:xfrm>
        </p:spPr>
        <p:txBody>
          <a:bodyPr anchor="b">
            <a:normAutofit/>
          </a:bodyPr>
          <a:lstStyle/>
          <a:p>
            <a:r>
              <a:rPr lang="en-US"/>
              <a:t>Oral Systemic Connection</a:t>
            </a:r>
          </a:p>
        </p:txBody>
      </p:sp>
      <p:pic>
        <p:nvPicPr>
          <p:cNvPr id="6" name="Content Placeholder 5">
            <a:extLst>
              <a:ext uri="{FF2B5EF4-FFF2-40B4-BE49-F238E27FC236}">
                <a16:creationId xmlns:a16="http://schemas.microsoft.com/office/drawing/2014/main" id="{ABE820CF-836E-43E2-99EB-91008812407B}"/>
              </a:ext>
            </a:extLst>
          </p:cNvPr>
          <p:cNvPicPr>
            <a:picLocks noGrp="1" noChangeAspect="1"/>
          </p:cNvPicPr>
          <p:nvPr>
            <p:ph idx="1"/>
          </p:nvPr>
        </p:nvPicPr>
        <p:blipFill>
          <a:blip r:embed="rId3"/>
          <a:stretch>
            <a:fillRect/>
          </a:stretch>
        </p:blipFill>
        <p:spPr>
          <a:xfrm>
            <a:off x="838200" y="1260629"/>
            <a:ext cx="10515599" cy="4606193"/>
          </a:xfrm>
          <a:noFill/>
        </p:spPr>
      </p:pic>
      <p:sp>
        <p:nvSpPr>
          <p:cNvPr id="4" name="Text Placeholder 3">
            <a:extLst>
              <a:ext uri="{FF2B5EF4-FFF2-40B4-BE49-F238E27FC236}">
                <a16:creationId xmlns:a16="http://schemas.microsoft.com/office/drawing/2014/main" id="{1D2DF886-C027-4ACD-AB29-956AE1405A86}"/>
              </a:ext>
            </a:extLst>
          </p:cNvPr>
          <p:cNvSpPr>
            <a:spLocks noGrp="1"/>
          </p:cNvSpPr>
          <p:nvPr>
            <p:ph type="body" sz="quarter" idx="10"/>
          </p:nvPr>
        </p:nvSpPr>
        <p:spPr>
          <a:xfrm>
            <a:off x="838199" y="869428"/>
            <a:ext cx="8231909" cy="457200"/>
          </a:xfrm>
        </p:spPr>
        <p:txBody>
          <a:bodyPr anchor="ctr">
            <a:normAutofit/>
          </a:bodyPr>
          <a:lstStyle/>
          <a:p>
            <a:r>
              <a:rPr lang="en-US" sz="1600" b="1" i="0">
                <a:solidFill>
                  <a:srgbClr val="ED952D"/>
                </a:solidFill>
                <a:effectLst/>
              </a:rPr>
              <a:t>Simply put, a disease in the mouth affects the rest of our systemic wellbeing.</a:t>
            </a:r>
            <a:endParaRPr lang="en-US" sz="1600" b="1">
              <a:solidFill>
                <a:srgbClr val="ED952D"/>
              </a:solidFill>
            </a:endParaRPr>
          </a:p>
        </p:txBody>
      </p:sp>
    </p:spTree>
    <p:extLst>
      <p:ext uri="{BB962C8B-B14F-4D97-AF65-F5344CB8AC3E}">
        <p14:creationId xmlns:p14="http://schemas.microsoft.com/office/powerpoint/2010/main" val="314638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A10E-8278-45C4-9340-8C93053566C5}"/>
              </a:ext>
            </a:extLst>
          </p:cNvPr>
          <p:cNvSpPr>
            <a:spLocks noGrp="1"/>
          </p:cNvSpPr>
          <p:nvPr>
            <p:ph type="title"/>
          </p:nvPr>
        </p:nvSpPr>
        <p:spPr/>
        <p:txBody>
          <a:bodyPr/>
          <a:lstStyle/>
          <a:p>
            <a:r>
              <a:rPr lang="en-US"/>
              <a:t>What is Medical-Dental Integration?</a:t>
            </a:r>
          </a:p>
        </p:txBody>
      </p:sp>
      <p:sp>
        <p:nvSpPr>
          <p:cNvPr id="3" name="Content Placeholder 2">
            <a:extLst>
              <a:ext uri="{FF2B5EF4-FFF2-40B4-BE49-F238E27FC236}">
                <a16:creationId xmlns:a16="http://schemas.microsoft.com/office/drawing/2014/main" id="{7F8AEDBA-5692-449F-9FAB-8CFBDB75D3DC}"/>
              </a:ext>
            </a:extLst>
          </p:cNvPr>
          <p:cNvSpPr>
            <a:spLocks noGrp="1"/>
          </p:cNvSpPr>
          <p:nvPr>
            <p:ph sz="half" idx="1"/>
          </p:nvPr>
        </p:nvSpPr>
        <p:spPr>
          <a:xfrm>
            <a:off x="838199" y="1382566"/>
            <a:ext cx="5536223" cy="4216956"/>
          </a:xfrm>
        </p:spPr>
        <p:txBody>
          <a:bodyPr>
            <a:normAutofit fontScale="25000" lnSpcReduction="20000"/>
          </a:bodyPr>
          <a:lstStyle/>
          <a:p>
            <a:pPr>
              <a:buFont typeface="Wingdings" panose="05000000000000000000" pitchFamily="2" charset="2"/>
              <a:buChar char="§"/>
            </a:pPr>
            <a:endParaRPr lang="en-US" sz="3000" b="0" i="0">
              <a:solidFill>
                <a:srgbClr val="202124"/>
              </a:solidFill>
              <a:effectLst/>
            </a:endParaRPr>
          </a:p>
          <a:p>
            <a:pPr>
              <a:lnSpc>
                <a:spcPct val="120000"/>
              </a:lnSpc>
              <a:buFont typeface="Wingdings" panose="05000000000000000000" pitchFamily="2" charset="2"/>
              <a:buChar char="§"/>
            </a:pPr>
            <a:r>
              <a:rPr lang="en-US" sz="8000" i="0">
                <a:solidFill>
                  <a:srgbClr val="002060"/>
                </a:solidFill>
                <a:effectLst/>
              </a:rPr>
              <a:t>Medical-dental integration is </a:t>
            </a:r>
            <a:r>
              <a:rPr lang="en-US" sz="8000" i="0">
                <a:solidFill>
                  <a:srgbClr val="0070C0"/>
                </a:solidFill>
                <a:effectLst/>
              </a:rPr>
              <a:t>an approach to care that integrates</a:t>
            </a:r>
            <a:r>
              <a:rPr lang="en-US" sz="8000" i="0">
                <a:solidFill>
                  <a:srgbClr val="002060"/>
                </a:solidFill>
                <a:effectLst/>
              </a:rPr>
              <a:t> and </a:t>
            </a:r>
            <a:r>
              <a:rPr lang="en-US" sz="8000" i="0">
                <a:solidFill>
                  <a:srgbClr val="0070C0"/>
                </a:solidFill>
                <a:effectLst/>
              </a:rPr>
              <a:t>coordinates </a:t>
            </a:r>
            <a:r>
              <a:rPr lang="en-US" sz="8000" i="0">
                <a:solidFill>
                  <a:srgbClr val="002060"/>
                </a:solidFill>
                <a:effectLst/>
              </a:rPr>
              <a:t>dental medicine into </a:t>
            </a:r>
            <a:r>
              <a:rPr lang="en-US" sz="8000" i="0">
                <a:solidFill>
                  <a:srgbClr val="0070C0"/>
                </a:solidFill>
                <a:effectLst/>
              </a:rPr>
              <a:t>primary care and behavioral health </a:t>
            </a:r>
            <a:r>
              <a:rPr lang="en-US" sz="8000" i="0">
                <a:solidFill>
                  <a:srgbClr val="002060"/>
                </a:solidFill>
                <a:effectLst/>
              </a:rPr>
              <a:t>to support individual and population health. </a:t>
            </a:r>
          </a:p>
          <a:p>
            <a:pPr marL="228600" indent="0">
              <a:lnSpc>
                <a:spcPct val="120000"/>
              </a:lnSpc>
              <a:buNone/>
            </a:pPr>
            <a:endParaRPr lang="en-US" sz="8000" i="0">
              <a:solidFill>
                <a:srgbClr val="002060"/>
              </a:solidFill>
              <a:effectLst/>
            </a:endParaRPr>
          </a:p>
          <a:p>
            <a:pPr>
              <a:lnSpc>
                <a:spcPct val="120000"/>
              </a:lnSpc>
              <a:buFont typeface="Wingdings" panose="05000000000000000000" pitchFamily="2" charset="2"/>
              <a:buChar char="§"/>
            </a:pPr>
            <a:r>
              <a:rPr lang="en-US" sz="8000" b="0" i="0">
                <a:solidFill>
                  <a:srgbClr val="002060"/>
                </a:solidFill>
                <a:effectLst/>
              </a:rPr>
              <a:t>It also promotes the practice of </a:t>
            </a:r>
            <a:r>
              <a:rPr lang="en-US" sz="8000" b="0" i="0">
                <a:solidFill>
                  <a:srgbClr val="0070C0"/>
                </a:solidFill>
                <a:effectLst/>
              </a:rPr>
              <a:t>oral health providers integrating services </a:t>
            </a:r>
            <a:r>
              <a:rPr lang="en-US" sz="8000" b="0" i="0">
                <a:solidFill>
                  <a:srgbClr val="002060"/>
                </a:solidFill>
                <a:effectLst/>
              </a:rPr>
              <a:t>such as </a:t>
            </a:r>
            <a:r>
              <a:rPr lang="en-US" sz="8000" b="0" i="0">
                <a:solidFill>
                  <a:srgbClr val="0070C0"/>
                </a:solidFill>
                <a:effectLst/>
              </a:rPr>
              <a:t>screenings for chronic diseases </a:t>
            </a:r>
            <a:r>
              <a:rPr lang="en-US" sz="8000" b="0" i="0">
                <a:solidFill>
                  <a:srgbClr val="002060"/>
                </a:solidFill>
                <a:effectLst/>
              </a:rPr>
              <a:t>into their care. </a:t>
            </a:r>
          </a:p>
          <a:p>
            <a:pPr>
              <a:lnSpc>
                <a:spcPct val="120000"/>
              </a:lnSpc>
              <a:buFont typeface="Wingdings" panose="05000000000000000000" pitchFamily="2" charset="2"/>
              <a:buChar char="§"/>
            </a:pPr>
            <a:endParaRPr lang="en-US" sz="8000" b="0" i="0">
              <a:solidFill>
                <a:srgbClr val="002060"/>
              </a:solidFill>
              <a:effectLst/>
            </a:endParaRPr>
          </a:p>
          <a:p>
            <a:pPr>
              <a:lnSpc>
                <a:spcPct val="120000"/>
              </a:lnSpc>
              <a:buFont typeface="Wingdings" panose="05000000000000000000" pitchFamily="2" charset="2"/>
              <a:buChar char="§"/>
            </a:pPr>
            <a:r>
              <a:rPr lang="en-US" sz="8000" b="0" i="0">
                <a:solidFill>
                  <a:srgbClr val="002060"/>
                </a:solidFill>
                <a:effectLst/>
              </a:rPr>
              <a:t>It is a </a:t>
            </a:r>
            <a:r>
              <a:rPr lang="en-US" sz="8000" b="0" i="0">
                <a:solidFill>
                  <a:srgbClr val="0070C0"/>
                </a:solidFill>
                <a:effectLst/>
              </a:rPr>
              <a:t>model of care </a:t>
            </a:r>
            <a:r>
              <a:rPr lang="en-US" sz="8000" b="0" i="0">
                <a:solidFill>
                  <a:srgbClr val="002060"/>
                </a:solidFill>
                <a:effectLst/>
              </a:rPr>
              <a:t>that encourages providers to </a:t>
            </a:r>
            <a:r>
              <a:rPr lang="en-US" sz="8000" b="0" i="0">
                <a:solidFill>
                  <a:srgbClr val="0070C0"/>
                </a:solidFill>
                <a:effectLst/>
              </a:rPr>
              <a:t>create comprehensive care plans</a:t>
            </a:r>
            <a:r>
              <a:rPr lang="en-US" sz="8000" b="0" i="0">
                <a:solidFill>
                  <a:srgbClr val="002060"/>
                </a:solidFill>
                <a:effectLst/>
              </a:rPr>
              <a:t> for the whole person.</a:t>
            </a:r>
            <a:endParaRPr lang="en-US" sz="8000" i="0">
              <a:solidFill>
                <a:srgbClr val="002060"/>
              </a:solidFill>
              <a:effectLst/>
            </a:endParaRPr>
          </a:p>
          <a:p>
            <a:pPr marL="228600" indent="0">
              <a:buNone/>
            </a:pPr>
            <a:endParaRPr lang="en-US" sz="8000" b="1">
              <a:solidFill>
                <a:srgbClr val="676868"/>
              </a:solidFill>
            </a:endParaRPr>
          </a:p>
          <a:p>
            <a:pPr marL="228600" indent="0">
              <a:buNone/>
            </a:pPr>
            <a:endParaRPr lang="en-US" sz="8000">
              <a:solidFill>
                <a:srgbClr val="676868"/>
              </a:solidFill>
            </a:endParaRPr>
          </a:p>
          <a:p>
            <a:pPr marL="228600" indent="0">
              <a:buNone/>
            </a:pPr>
            <a:endParaRPr lang="en-US" sz="8000">
              <a:solidFill>
                <a:srgbClr val="676868"/>
              </a:solidFill>
            </a:endParaRPr>
          </a:p>
          <a:p>
            <a:pPr marL="228600" indent="0">
              <a:buNone/>
            </a:pPr>
            <a:endParaRPr lang="en-US" sz="2200">
              <a:solidFill>
                <a:srgbClr val="202124"/>
              </a:solidFill>
            </a:endParaRPr>
          </a:p>
        </p:txBody>
      </p:sp>
      <p:sp>
        <p:nvSpPr>
          <p:cNvPr id="12" name="TextBox 11">
            <a:extLst>
              <a:ext uri="{FF2B5EF4-FFF2-40B4-BE49-F238E27FC236}">
                <a16:creationId xmlns:a16="http://schemas.microsoft.com/office/drawing/2014/main" id="{303EA73B-5DA9-4675-AF61-D8BB1F5087A1}"/>
              </a:ext>
            </a:extLst>
          </p:cNvPr>
          <p:cNvSpPr txBox="1"/>
          <p:nvPr/>
        </p:nvSpPr>
        <p:spPr>
          <a:xfrm>
            <a:off x="1244338" y="5599522"/>
            <a:ext cx="28091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5B9BD5"/>
                </a:solidFill>
                <a:effectLst/>
                <a:uLnTx/>
                <a:uFillTx/>
                <a:latin typeface="Arial" panose="020B0604020202020204" pitchFamily="34" charset="0"/>
                <a:ea typeface="+mn-ea"/>
                <a:cs typeface="Arial" panose="020B0604020202020204" pitchFamily="34" charset="0"/>
              </a:rPr>
              <a:t>Source: </a:t>
            </a:r>
            <a:r>
              <a:rPr kumimoji="0" lang="en-US" sz="900" b="1" i="0" u="none" strike="noStrike" kern="1200" cap="none" spc="0" normalizeH="0" baseline="0" noProof="0">
                <a:ln>
                  <a:noFill/>
                </a:ln>
                <a:solidFill>
                  <a:srgbClr val="5B9BD5"/>
                </a:solidFill>
                <a:effectLst/>
                <a:uLnTx/>
                <a:uFillTx/>
                <a:latin typeface="Arial" panose="020B0604020202020204" pitchFamily="34" charset="0"/>
                <a:ea typeface="+mn-ea"/>
                <a:cs typeface="Arial" panose="020B0604020202020204" pitchFamily="34" charset="0"/>
                <a:hlinkClick r:id="rId3"/>
              </a:rPr>
              <a:t>CareQuestInstitute</a:t>
            </a:r>
            <a:endParaRPr kumimoji="0" lang="en-US" sz="900" b="1" i="0" u="none" strike="noStrike" kern="1200" cap="none" spc="0" normalizeH="0" baseline="0" noProof="0">
              <a:ln>
                <a:noFill/>
              </a:ln>
              <a:solidFill>
                <a:srgbClr val="5B9BD5"/>
              </a:solidFill>
              <a:effectLst/>
              <a:uLnTx/>
              <a:uFillTx/>
              <a:latin typeface="Arial" panose="020B0604020202020204" pitchFamily="34" charset="0"/>
              <a:ea typeface="+mn-ea"/>
              <a:cs typeface="Arial" panose="020B0604020202020204" pitchFamily="34" charset="0"/>
            </a:endParaRPr>
          </a:p>
        </p:txBody>
      </p:sp>
      <p:pic>
        <p:nvPicPr>
          <p:cNvPr id="6" name="Content Placeholder 5">
            <a:extLst>
              <a:ext uri="{FF2B5EF4-FFF2-40B4-BE49-F238E27FC236}">
                <a16:creationId xmlns:a16="http://schemas.microsoft.com/office/drawing/2014/main" id="{500ED6D0-C9EA-4DA8-906A-66B4909E4F1D}"/>
              </a:ext>
            </a:extLst>
          </p:cNvPr>
          <p:cNvPicPr>
            <a:picLocks noGrp="1" noChangeAspect="1"/>
          </p:cNvPicPr>
          <p:nvPr>
            <p:ph sz="half" idx="2"/>
          </p:nvPr>
        </p:nvPicPr>
        <p:blipFill>
          <a:blip r:embed="rId4"/>
          <a:stretch>
            <a:fillRect/>
          </a:stretch>
        </p:blipFill>
        <p:spPr>
          <a:xfrm>
            <a:off x="6566096" y="1433110"/>
            <a:ext cx="5181600" cy="4250249"/>
          </a:xfrm>
          <a:prstGeom prst="rect">
            <a:avLst/>
          </a:prstGeom>
        </p:spPr>
      </p:pic>
    </p:spTree>
    <p:extLst>
      <p:ext uri="{BB962C8B-B14F-4D97-AF65-F5344CB8AC3E}">
        <p14:creationId xmlns:p14="http://schemas.microsoft.com/office/powerpoint/2010/main" val="175428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C62F-BB29-439A-8592-4EC8B97D29FA}"/>
              </a:ext>
            </a:extLst>
          </p:cNvPr>
          <p:cNvSpPr>
            <a:spLocks noGrp="1"/>
          </p:cNvSpPr>
          <p:nvPr>
            <p:ph type="title"/>
          </p:nvPr>
        </p:nvSpPr>
        <p:spPr>
          <a:xfrm>
            <a:off x="442546" y="277203"/>
            <a:ext cx="10515600" cy="692150"/>
          </a:xfrm>
        </p:spPr>
        <p:txBody>
          <a:bodyPr anchor="b">
            <a:normAutofit/>
          </a:bodyPr>
          <a:lstStyle/>
          <a:p>
            <a:r>
              <a:rPr lang="en-US" sz="3100"/>
              <a:t>Oral Health and Primary Care Provider’s Role in Integration</a:t>
            </a:r>
          </a:p>
        </p:txBody>
      </p:sp>
      <p:sp>
        <p:nvSpPr>
          <p:cNvPr id="3" name="Content Placeholder 2">
            <a:extLst>
              <a:ext uri="{FF2B5EF4-FFF2-40B4-BE49-F238E27FC236}">
                <a16:creationId xmlns:a16="http://schemas.microsoft.com/office/drawing/2014/main" id="{463DFE0D-AF9A-481B-879A-D280325372C7}"/>
              </a:ext>
            </a:extLst>
          </p:cNvPr>
          <p:cNvSpPr>
            <a:spLocks noGrp="1"/>
          </p:cNvSpPr>
          <p:nvPr>
            <p:ph sz="half" idx="1"/>
          </p:nvPr>
        </p:nvSpPr>
        <p:spPr>
          <a:xfrm>
            <a:off x="400558" y="1441219"/>
            <a:ext cx="5608356" cy="4757716"/>
          </a:xfrm>
        </p:spPr>
        <p:txBody>
          <a:bodyPr>
            <a:noAutofit/>
          </a:bodyPr>
          <a:lstStyle/>
          <a:p>
            <a:pPr marL="285750" indent="-285750">
              <a:lnSpc>
                <a:spcPct val="100000"/>
              </a:lnSpc>
              <a:spcAft>
                <a:spcPts val="600"/>
              </a:spcAft>
              <a:buFont typeface="Arial" panose="020B0604020202020204" pitchFamily="34" charset="0"/>
              <a:buChar char="•"/>
            </a:pPr>
            <a:r>
              <a:rPr lang="en-US" sz="2000"/>
              <a:t>Screening and risk assessments</a:t>
            </a:r>
          </a:p>
          <a:p>
            <a:pPr marL="285750" indent="-285750">
              <a:lnSpc>
                <a:spcPct val="100000"/>
              </a:lnSpc>
              <a:spcAft>
                <a:spcPts val="600"/>
              </a:spcAft>
              <a:buFont typeface="Arial" panose="020B0604020202020204" pitchFamily="34" charset="0"/>
              <a:buChar char="•"/>
            </a:pPr>
            <a:r>
              <a:rPr lang="en-US" sz="2000"/>
              <a:t>Patient centered education </a:t>
            </a:r>
          </a:p>
          <a:p>
            <a:pPr marL="285750" indent="-285750">
              <a:lnSpc>
                <a:spcPct val="100000"/>
              </a:lnSpc>
              <a:spcAft>
                <a:spcPts val="600"/>
              </a:spcAft>
              <a:buFont typeface="Arial" panose="020B0604020202020204" pitchFamily="34" charset="0"/>
              <a:buChar char="•"/>
            </a:pPr>
            <a:r>
              <a:rPr lang="en-US" sz="2000"/>
              <a:t>Chronic disease management </a:t>
            </a:r>
          </a:p>
          <a:p>
            <a:pPr marL="285750" indent="-285750">
              <a:lnSpc>
                <a:spcPct val="100000"/>
              </a:lnSpc>
              <a:spcAft>
                <a:spcPts val="600"/>
              </a:spcAft>
              <a:buFont typeface="Arial" panose="020B0604020202020204" pitchFamily="34" charset="0"/>
              <a:buChar char="•"/>
            </a:pPr>
            <a:r>
              <a:rPr lang="en-US" sz="2000"/>
              <a:t>Bidirectional referrals</a:t>
            </a:r>
          </a:p>
          <a:p>
            <a:pPr marL="285750" indent="-285750">
              <a:lnSpc>
                <a:spcPct val="100000"/>
              </a:lnSpc>
              <a:spcAft>
                <a:spcPts val="600"/>
              </a:spcAft>
              <a:buFont typeface="Arial" panose="020B0604020202020204" pitchFamily="34" charset="0"/>
              <a:buChar char="•"/>
            </a:pPr>
            <a:r>
              <a:rPr lang="en-US" sz="2000"/>
              <a:t>Develop resources that address barriers to care</a:t>
            </a:r>
          </a:p>
          <a:p>
            <a:pPr marL="285750" indent="-285750">
              <a:lnSpc>
                <a:spcPct val="100000"/>
              </a:lnSpc>
              <a:spcAft>
                <a:spcPts val="600"/>
              </a:spcAft>
              <a:buFont typeface="Arial" panose="020B0604020202020204" pitchFamily="34" charset="0"/>
              <a:buChar char="•"/>
            </a:pPr>
            <a:r>
              <a:rPr lang="en-US" sz="2000"/>
              <a:t>Co-located practices normalize communication of relevant information bidirectionally </a:t>
            </a:r>
          </a:p>
          <a:p>
            <a:pPr marL="285750" indent="-285750">
              <a:lnSpc>
                <a:spcPct val="100000"/>
              </a:lnSpc>
              <a:spcAft>
                <a:spcPts val="600"/>
              </a:spcAft>
              <a:buFont typeface="Arial" panose="020B0604020202020204" pitchFamily="34" charset="0"/>
              <a:buChar char="•"/>
            </a:pPr>
            <a:r>
              <a:rPr lang="en-US" sz="2000"/>
              <a:t>Create referral networks for non-co-located practices to collaborate</a:t>
            </a:r>
          </a:p>
          <a:p>
            <a:pPr marL="285750" indent="-285750">
              <a:lnSpc>
                <a:spcPct val="100000"/>
              </a:lnSpc>
              <a:spcAft>
                <a:spcPts val="600"/>
              </a:spcAft>
              <a:buFont typeface="Arial" panose="020B0604020202020204" pitchFamily="34" charset="0"/>
              <a:buChar char="•"/>
            </a:pPr>
            <a:r>
              <a:rPr lang="en-US" sz="2000"/>
              <a:t>Efficient case management  </a:t>
            </a:r>
          </a:p>
        </p:txBody>
      </p:sp>
      <p:grpSp>
        <p:nvGrpSpPr>
          <p:cNvPr id="14" name="Group 13">
            <a:extLst>
              <a:ext uri="{FF2B5EF4-FFF2-40B4-BE49-F238E27FC236}">
                <a16:creationId xmlns:a16="http://schemas.microsoft.com/office/drawing/2014/main" id="{C602AB1C-86E2-47E8-9334-BD8DFA1F903A}"/>
              </a:ext>
            </a:extLst>
          </p:cNvPr>
          <p:cNvGrpSpPr/>
          <p:nvPr/>
        </p:nvGrpSpPr>
        <p:grpSpPr>
          <a:xfrm>
            <a:off x="8326015" y="1640930"/>
            <a:ext cx="1643446" cy="3576139"/>
            <a:chOff x="8419322" y="1496306"/>
            <a:chExt cx="1643446" cy="3576139"/>
          </a:xfrm>
        </p:grpSpPr>
        <p:pic>
          <p:nvPicPr>
            <p:cNvPr id="12" name="Picture 11" descr="Icon&#10;&#10;Description automatically generated">
              <a:extLst>
                <a:ext uri="{FF2B5EF4-FFF2-40B4-BE49-F238E27FC236}">
                  <a16:creationId xmlns:a16="http://schemas.microsoft.com/office/drawing/2014/main" id="{6FB1ACF4-DCEE-4139-8555-BB177E98D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9323" y="1496306"/>
              <a:ext cx="1643445" cy="1643445"/>
            </a:xfrm>
            <a:prstGeom prst="rect">
              <a:avLst/>
            </a:prstGeom>
          </p:spPr>
        </p:pic>
        <p:pic>
          <p:nvPicPr>
            <p:cNvPr id="13" name="Picture 12" descr="A picture containing text, first-aid kit, clipart&#10;&#10;Description automatically generated">
              <a:extLst>
                <a:ext uri="{FF2B5EF4-FFF2-40B4-BE49-F238E27FC236}">
                  <a16:creationId xmlns:a16="http://schemas.microsoft.com/office/drawing/2014/main" id="{41C5D709-3CB8-4E39-A00A-FA5E02162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9322" y="3429000"/>
              <a:ext cx="1643445" cy="1643445"/>
            </a:xfrm>
            <a:prstGeom prst="rect">
              <a:avLst/>
            </a:prstGeom>
          </p:spPr>
        </p:pic>
      </p:grpSp>
    </p:spTree>
    <p:extLst>
      <p:ext uri="{BB962C8B-B14F-4D97-AF65-F5344CB8AC3E}">
        <p14:creationId xmlns:p14="http://schemas.microsoft.com/office/powerpoint/2010/main" val="2976155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extLst>
              <p:ext uri="{D42A27DB-BD31-4B8C-83A1-F6EECF244321}">
                <p14:modId xmlns:p14="http://schemas.microsoft.com/office/powerpoint/2010/main" val="15002114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A1A42BEB-8A33-9B47-9357-5E125376C6CA}"/>
              </a:ext>
            </a:extLst>
          </p:cNvPr>
          <p:cNvSpPr>
            <a:spLocks noGrp="1"/>
          </p:cNvSpPr>
          <p:nvPr>
            <p:ph type="title"/>
          </p:nvPr>
        </p:nvSpPr>
        <p:spPr>
          <a:xfrm>
            <a:off x="502924" y="294516"/>
            <a:ext cx="10820400" cy="966701"/>
          </a:xfrm>
        </p:spPr>
        <p:txBody>
          <a:bodyPr/>
          <a:lstStyle/>
          <a:p>
            <a:r>
              <a:rPr lang="en-US"/>
              <a:t>Diabetes and Oral Health</a:t>
            </a:r>
          </a:p>
        </p:txBody>
      </p:sp>
      <p:sp>
        <p:nvSpPr>
          <p:cNvPr id="7" name="Content Placeholder 6">
            <a:extLst>
              <a:ext uri="{FF2B5EF4-FFF2-40B4-BE49-F238E27FC236}">
                <a16:creationId xmlns:a16="http://schemas.microsoft.com/office/drawing/2014/main" id="{A9EC832C-694E-914F-A829-172236CFE0EF}"/>
              </a:ext>
            </a:extLst>
          </p:cNvPr>
          <p:cNvSpPr>
            <a:spLocks noGrp="1"/>
          </p:cNvSpPr>
          <p:nvPr>
            <p:ph idx="1"/>
          </p:nvPr>
        </p:nvSpPr>
        <p:spPr>
          <a:xfrm>
            <a:off x="429997" y="1341103"/>
            <a:ext cx="5331283" cy="5222381"/>
          </a:xfrm>
        </p:spPr>
        <p:txBody>
          <a:bodyPr/>
          <a:lstStyle/>
          <a:p>
            <a:pPr marL="342900" indent="-342900">
              <a:lnSpc>
                <a:spcPct val="100000"/>
              </a:lnSpc>
              <a:spcAft>
                <a:spcPts val="1200"/>
              </a:spcAft>
              <a:buFont typeface="Arial" panose="020B0604020202020204" pitchFamily="34" charset="0"/>
              <a:buChar char="•"/>
            </a:pPr>
            <a:r>
              <a:rPr lang="en-US" sz="2200" b="0" i="0">
                <a:solidFill>
                  <a:srgbClr val="000000"/>
                </a:solidFill>
                <a:effectLst/>
              </a:rPr>
              <a:t>Approximately </a:t>
            </a:r>
            <a:r>
              <a:rPr lang="en-US" sz="2200">
                <a:solidFill>
                  <a:srgbClr val="000000"/>
                </a:solidFill>
              </a:rPr>
              <a:t>3.4</a:t>
            </a:r>
            <a:r>
              <a:rPr lang="en-US" sz="2200" b="0" i="0">
                <a:solidFill>
                  <a:srgbClr val="000000"/>
                </a:solidFill>
                <a:effectLst/>
              </a:rPr>
              <a:t>% of adults with diabetes mellitus (DM) are undiagnosed </a:t>
            </a:r>
            <a:r>
              <a:rPr lang="en-US" sz="1400" b="0" i="1">
                <a:solidFill>
                  <a:schemeClr val="tx2"/>
                </a:solidFill>
                <a:effectLst/>
              </a:rPr>
              <a:t>(CDC National Diabetes Statistics Report)</a:t>
            </a:r>
          </a:p>
          <a:p>
            <a:pPr marL="342900" indent="-342900">
              <a:lnSpc>
                <a:spcPct val="100000"/>
              </a:lnSpc>
              <a:spcAft>
                <a:spcPts val="1200"/>
              </a:spcAft>
              <a:buFont typeface="Arial" panose="020B0604020202020204" pitchFamily="34" charset="0"/>
              <a:buChar char="•"/>
            </a:pPr>
            <a:r>
              <a:rPr lang="en-US" sz="2200" b="0" i="0">
                <a:solidFill>
                  <a:srgbClr val="000000"/>
                </a:solidFill>
                <a:effectLst/>
              </a:rPr>
              <a:t>DM and periodontal disease (PD) have a suggested bidirectional relationship; those with PD have an increased risk of DM and vice versa </a:t>
            </a:r>
            <a:r>
              <a:rPr lang="en-US" sz="1400" i="1">
                <a:solidFill>
                  <a:schemeClr val="tx2"/>
                </a:solidFill>
              </a:rPr>
              <a:t>(</a:t>
            </a:r>
            <a:r>
              <a:rPr lang="en-US" sz="1400" i="1" err="1">
                <a:solidFill>
                  <a:schemeClr val="tx2"/>
                </a:solidFill>
              </a:rPr>
              <a:t>Mealey</a:t>
            </a:r>
            <a:r>
              <a:rPr lang="en-US" sz="1400" i="1">
                <a:solidFill>
                  <a:schemeClr val="tx2"/>
                </a:solidFill>
              </a:rPr>
              <a:t> &amp; Oates, 2006)</a:t>
            </a:r>
            <a:endParaRPr lang="en-US" sz="1400" b="0" i="0">
              <a:solidFill>
                <a:srgbClr val="000000"/>
              </a:solidFill>
              <a:effectLst/>
            </a:endParaRPr>
          </a:p>
          <a:p>
            <a:pPr marL="342900" indent="-342900">
              <a:lnSpc>
                <a:spcPct val="100000"/>
              </a:lnSpc>
              <a:spcAft>
                <a:spcPts val="1200"/>
              </a:spcAft>
              <a:buFont typeface="Arial" panose="020B0604020202020204" pitchFamily="34" charset="0"/>
              <a:buChar char="•"/>
            </a:pPr>
            <a:r>
              <a:rPr lang="en-US" sz="2200" b="0" i="0">
                <a:solidFill>
                  <a:srgbClr val="000000"/>
                </a:solidFill>
                <a:effectLst/>
              </a:rPr>
              <a:t>Treatment for PD results in HbA1C reduction and decreased DM-related health care costs </a:t>
            </a:r>
            <a:r>
              <a:rPr lang="en-US" sz="1400" i="1">
                <a:solidFill>
                  <a:schemeClr val="tx2"/>
                </a:solidFill>
              </a:rPr>
              <a:t>(CareQuest Institute, 2022; Chapple &amp; Genco, 2013; </a:t>
            </a:r>
            <a:r>
              <a:rPr lang="en-US" sz="1400" i="1" err="1">
                <a:solidFill>
                  <a:schemeClr val="tx2"/>
                </a:solidFill>
              </a:rPr>
              <a:t>Nasseh</a:t>
            </a:r>
            <a:r>
              <a:rPr lang="en-US" sz="1400" i="1">
                <a:solidFill>
                  <a:schemeClr val="tx2"/>
                </a:solidFill>
              </a:rPr>
              <a:t>, Vujicic, &amp; Glick, 2017)</a:t>
            </a:r>
          </a:p>
        </p:txBody>
      </p:sp>
      <p:sp>
        <p:nvSpPr>
          <p:cNvPr id="11" name="Text Placeholder 10">
            <a:extLst>
              <a:ext uri="{FF2B5EF4-FFF2-40B4-BE49-F238E27FC236}">
                <a16:creationId xmlns:a16="http://schemas.microsoft.com/office/drawing/2014/main" id="{3B55B667-4BCC-A74C-B7BE-A49C3F028D59}"/>
              </a:ext>
            </a:extLst>
          </p:cNvPr>
          <p:cNvSpPr>
            <a:spLocks noGrp="1"/>
          </p:cNvSpPr>
          <p:nvPr>
            <p:ph type="body" sz="half" idx="2"/>
          </p:nvPr>
        </p:nvSpPr>
        <p:spPr/>
        <p:txBody>
          <a:bodyPr/>
          <a:lstStyle/>
          <a:p>
            <a:endParaRPr lang="en-US"/>
          </a:p>
        </p:txBody>
      </p:sp>
      <p:grpSp>
        <p:nvGrpSpPr>
          <p:cNvPr id="15" name="Group 14">
            <a:extLst>
              <a:ext uri="{FF2B5EF4-FFF2-40B4-BE49-F238E27FC236}">
                <a16:creationId xmlns:a16="http://schemas.microsoft.com/office/drawing/2014/main" id="{F874BF8C-0FEB-42AD-8400-FA1659E7ADC7}"/>
              </a:ext>
            </a:extLst>
          </p:cNvPr>
          <p:cNvGrpSpPr/>
          <p:nvPr/>
        </p:nvGrpSpPr>
        <p:grpSpPr>
          <a:xfrm>
            <a:off x="5879465" y="1189258"/>
            <a:ext cx="6207817" cy="4109236"/>
            <a:chOff x="5879465" y="1189258"/>
            <a:chExt cx="6207817" cy="4109236"/>
          </a:xfrm>
        </p:grpSpPr>
        <p:sp>
          <p:nvSpPr>
            <p:cNvPr id="10" name="TextBox 9">
              <a:extLst>
                <a:ext uri="{FF2B5EF4-FFF2-40B4-BE49-F238E27FC236}">
                  <a16:creationId xmlns:a16="http://schemas.microsoft.com/office/drawing/2014/main" id="{515EA859-A85A-4C02-ABCF-8B56987AAAA0}"/>
                </a:ext>
              </a:extLst>
            </p:cNvPr>
            <p:cNvSpPr txBox="1"/>
            <p:nvPr/>
          </p:nvSpPr>
          <p:spPr>
            <a:xfrm>
              <a:off x="6645761" y="5036884"/>
              <a:ext cx="4858101" cy="261610"/>
            </a:xfrm>
            <a:prstGeom prst="rect">
              <a:avLst/>
            </a:prstGeom>
            <a:noFill/>
          </p:spPr>
          <p:txBody>
            <a:bodyPr wrap="square" rtlCol="0">
              <a:spAutoFit/>
            </a:bodyPr>
            <a:lstStyle/>
            <a:p>
              <a:r>
                <a:rPr lang="en-US" sz="1100">
                  <a:hlinkClick r:id="rId7"/>
                </a:rPr>
                <a:t>Another Billion Reasons for a Medicare Dental Benefit</a:t>
              </a:r>
              <a:r>
                <a:rPr lang="en-US" sz="1100"/>
                <a:t>, CareQuest Institute</a:t>
              </a:r>
            </a:p>
          </p:txBody>
        </p:sp>
        <p:pic>
          <p:nvPicPr>
            <p:cNvPr id="13" name="Picture 12">
              <a:extLst>
                <a:ext uri="{FF2B5EF4-FFF2-40B4-BE49-F238E27FC236}">
                  <a16:creationId xmlns:a16="http://schemas.microsoft.com/office/drawing/2014/main" id="{6F5654F7-53D9-45B7-A4A9-58AB35A0B830}"/>
                </a:ext>
              </a:extLst>
            </p:cNvPr>
            <p:cNvPicPr>
              <a:picLocks noChangeAspect="1"/>
            </p:cNvPicPr>
            <p:nvPr/>
          </p:nvPicPr>
          <p:blipFill>
            <a:blip r:embed="rId8"/>
            <a:stretch>
              <a:fillRect/>
            </a:stretch>
          </p:blipFill>
          <p:spPr>
            <a:xfrm>
              <a:off x="5879465" y="1475382"/>
              <a:ext cx="6104762" cy="3561502"/>
            </a:xfrm>
            <a:prstGeom prst="rect">
              <a:avLst/>
            </a:prstGeom>
          </p:spPr>
        </p:pic>
        <p:sp>
          <p:nvSpPr>
            <p:cNvPr id="14" name="TextBox 13">
              <a:extLst>
                <a:ext uri="{FF2B5EF4-FFF2-40B4-BE49-F238E27FC236}">
                  <a16:creationId xmlns:a16="http://schemas.microsoft.com/office/drawing/2014/main" id="{E26002A1-9D2C-47ED-A115-12BB965D2969}"/>
                </a:ext>
              </a:extLst>
            </p:cNvPr>
            <p:cNvSpPr txBox="1"/>
            <p:nvPr/>
          </p:nvSpPr>
          <p:spPr>
            <a:xfrm>
              <a:off x="6062340" y="1189258"/>
              <a:ext cx="6024942" cy="246221"/>
            </a:xfrm>
            <a:prstGeom prst="rect">
              <a:avLst/>
            </a:prstGeom>
            <a:noFill/>
          </p:spPr>
          <p:txBody>
            <a:bodyPr wrap="square" rtlCol="0">
              <a:spAutoFit/>
            </a:bodyPr>
            <a:lstStyle/>
            <a:p>
              <a:r>
                <a:rPr lang="en-US" sz="1000"/>
                <a:t>Estimated Combined Cost Savings for T1DM, T2DM, and Pre/Borderline Diabetes by Medicare Type</a:t>
              </a:r>
            </a:p>
          </p:txBody>
        </p:sp>
      </p:grpSp>
    </p:spTree>
    <p:extLst>
      <p:ext uri="{BB962C8B-B14F-4D97-AF65-F5344CB8AC3E}">
        <p14:creationId xmlns:p14="http://schemas.microsoft.com/office/powerpoint/2010/main" val="355837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4D2900-B76B-6D09-1195-FD4B1F7D33AE}"/>
              </a:ext>
            </a:extLst>
          </p:cNvPr>
          <p:cNvSpPr>
            <a:spLocks noGrp="1"/>
          </p:cNvSpPr>
          <p:nvPr>
            <p:ph idx="1"/>
          </p:nvPr>
        </p:nvSpPr>
        <p:spPr>
          <a:xfrm>
            <a:off x="685800" y="1298803"/>
            <a:ext cx="10820400" cy="4260394"/>
          </a:xfrm>
        </p:spPr>
        <p:txBody>
          <a:bodyPr/>
          <a:lstStyle/>
          <a:p>
            <a:pPr marL="342900" indent="-342900">
              <a:buFont typeface="Arial" panose="020B0604020202020204" pitchFamily="34" charset="0"/>
              <a:buChar char="•"/>
            </a:pPr>
            <a:r>
              <a:rPr lang="en-US">
                <a:cs typeface="Arial"/>
              </a:rPr>
              <a:t>We developed a predictive algorithm using demographics, medical and dental history to identify patients at high risk of, but not previously diagnosed with, DM. </a:t>
            </a:r>
          </a:p>
          <a:p>
            <a:pPr marL="577850" lvl="1" indent="-342900">
              <a:lnSpc>
                <a:spcPct val="115000"/>
              </a:lnSpc>
              <a:buFont typeface="Symbol" panose="05050102010706020507" pitchFamily="18" charset="2"/>
              <a:buChar char=""/>
            </a:pPr>
            <a:r>
              <a:rPr lang="en-US" sz="1800">
                <a:effectLst/>
                <a:latin typeface="Arial" panose="020B0604020202020204" pitchFamily="34" charset="0"/>
                <a:ea typeface="Arial" panose="020B0604020202020204" pitchFamily="34" charset="0"/>
                <a:cs typeface="Arial" panose="020B0604020202020204" pitchFamily="34" charset="0"/>
              </a:rPr>
              <a:t>Exclusion criteria: Patients outside the ages of 21-64, history of uncomplicated or complicated diabetes, no history of periodontal disease (swollen or bleeding gums, loose teeth periodontal pockets), known intellectual disabilities and patients who are pregnant</a:t>
            </a:r>
            <a:endParaRPr lang="en-US">
              <a:cs typeface="Arial"/>
            </a:endParaRPr>
          </a:p>
          <a:p>
            <a:pPr marL="342900" indent="-342900">
              <a:buFont typeface="Arial" panose="020B0604020202020204" pitchFamily="34" charset="0"/>
              <a:buChar char="•"/>
            </a:pPr>
            <a:r>
              <a:rPr lang="en-US">
                <a:cs typeface="Arial"/>
              </a:rPr>
              <a:t>Across five health centers, patients were approached to have their A1C levels tested (p</a:t>
            </a:r>
            <a:r>
              <a:rPr lang="en-US" sz="2400"/>
              <a:t>oint-of-care HbA1C tests administered chairside</a:t>
            </a:r>
            <a:r>
              <a:rPr lang="en-US">
                <a:cs typeface="Arial"/>
              </a:rPr>
              <a:t>) during their dental appointment, primarily by dental hygienists. </a:t>
            </a:r>
          </a:p>
          <a:p>
            <a:pPr marL="342900" indent="-342900">
              <a:buFont typeface="Arial" panose="020B0604020202020204" pitchFamily="34" charset="0"/>
              <a:buChar char="•"/>
            </a:pPr>
            <a:r>
              <a:rPr lang="en-US">
                <a:cs typeface="Arial"/>
              </a:rPr>
              <a:t>Patients with prediabetes (A1C = 5.7% - 6.4%) or DM (A1C &gt; 6.5%) were referred for follow-up medical care. Patients also completed surveys about their screening experience.</a:t>
            </a:r>
            <a:endParaRPr lang="en-US"/>
          </a:p>
        </p:txBody>
      </p:sp>
      <p:sp>
        <p:nvSpPr>
          <p:cNvPr id="3" name="Text Placeholder 2">
            <a:extLst>
              <a:ext uri="{FF2B5EF4-FFF2-40B4-BE49-F238E27FC236}">
                <a16:creationId xmlns:a16="http://schemas.microsoft.com/office/drawing/2014/main" id="{2D6BF4C2-ABBD-CF43-F158-5149785E9337}"/>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A6C386AF-E88E-040B-B7C1-A56A04CAD541}"/>
              </a:ext>
            </a:extLst>
          </p:cNvPr>
          <p:cNvSpPr>
            <a:spLocks noGrp="1"/>
          </p:cNvSpPr>
          <p:nvPr>
            <p:ph type="title"/>
          </p:nvPr>
        </p:nvSpPr>
        <p:spPr/>
        <p:txBody>
          <a:bodyPr/>
          <a:lstStyle/>
          <a:p>
            <a:r>
              <a:rPr lang="en-US">
                <a:cs typeface="Arial"/>
              </a:rPr>
              <a:t>Diabetes Integrated Care Prototype (DICP)</a:t>
            </a:r>
          </a:p>
        </p:txBody>
      </p:sp>
    </p:spTree>
    <p:extLst>
      <p:ext uri="{BB962C8B-B14F-4D97-AF65-F5344CB8AC3E}">
        <p14:creationId xmlns:p14="http://schemas.microsoft.com/office/powerpoint/2010/main" val="142571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6A1A2C-71CE-E9D1-085F-2FF3105309FA}"/>
              </a:ext>
            </a:extLst>
          </p:cNvPr>
          <p:cNvSpPr>
            <a:spLocks noGrp="1"/>
          </p:cNvSpPr>
          <p:nvPr>
            <p:ph idx="1"/>
          </p:nvPr>
        </p:nvSpPr>
        <p:spPr>
          <a:xfrm>
            <a:off x="685800" y="1244184"/>
            <a:ext cx="10820400" cy="4691921"/>
          </a:xfrm>
        </p:spPr>
        <p:txBody>
          <a:bodyPr/>
          <a:lstStyle/>
          <a:p>
            <a:pPr marL="457200" indent="-457200">
              <a:spcAft>
                <a:spcPts val="600"/>
              </a:spcAft>
              <a:buFont typeface="+mj-lt"/>
              <a:buAutoNum type="arabicPeriod"/>
            </a:pPr>
            <a:r>
              <a:rPr lang="en-US">
                <a:cs typeface="Arial"/>
              </a:rPr>
              <a:t>A patient is flagged as high risk for diabetes by the diabetes algorithm.</a:t>
            </a:r>
          </a:p>
          <a:p>
            <a:pPr marL="457200" indent="-457200">
              <a:spcAft>
                <a:spcPts val="600"/>
              </a:spcAft>
              <a:buFont typeface="+mj-lt"/>
              <a:buAutoNum type="arabicPeriod"/>
            </a:pPr>
            <a:r>
              <a:rPr lang="en-US">
                <a:cs typeface="Arial"/>
              </a:rPr>
              <a:t>A1c screening will be initiated by a dental provider following patient consent. </a:t>
            </a:r>
          </a:p>
          <a:p>
            <a:pPr marL="692150" lvl="1" indent="-457200">
              <a:spcAft>
                <a:spcPts val="600"/>
              </a:spcAft>
            </a:pPr>
            <a:r>
              <a:rPr lang="en-US" sz="2000">
                <a:cs typeface="Arial"/>
              </a:rPr>
              <a:t>Consents were included at the start of the visit as part of overall consents specific to each health center’s procedures or at the time of risk discovery. 	</a:t>
            </a:r>
          </a:p>
          <a:p>
            <a:pPr marL="457200" indent="-457200">
              <a:spcAft>
                <a:spcPts val="600"/>
              </a:spcAft>
              <a:buFont typeface="+mj-lt"/>
              <a:buAutoNum type="arabicPeriod"/>
            </a:pPr>
            <a:r>
              <a:rPr lang="en-US">
                <a:cs typeface="Arial"/>
              </a:rPr>
              <a:t>If the patient’s A1c results are within the prediabetic or diabetes range, the dental provider will recommend/refer patient schedule a visit with their PCP for a complete evaluation.</a:t>
            </a:r>
          </a:p>
          <a:p>
            <a:pPr marL="457200" indent="-457200">
              <a:spcAft>
                <a:spcPts val="600"/>
              </a:spcAft>
              <a:buFont typeface="+mj-lt"/>
              <a:buAutoNum type="arabicPeriod"/>
            </a:pPr>
            <a:r>
              <a:rPr lang="en-US">
                <a:cs typeface="Arial"/>
              </a:rPr>
              <a:t>Depending on staffing capacity, office administrators will call the patient’s PCP at the end of the dental visit to schedule the next available appointment with their PCP or same day urgent care appointment for patients whose A1C is above 9. </a:t>
            </a:r>
          </a:p>
        </p:txBody>
      </p:sp>
      <p:sp>
        <p:nvSpPr>
          <p:cNvPr id="3" name="Text Placeholder 2">
            <a:extLst>
              <a:ext uri="{FF2B5EF4-FFF2-40B4-BE49-F238E27FC236}">
                <a16:creationId xmlns:a16="http://schemas.microsoft.com/office/drawing/2014/main" id="{30C58C84-6A12-C824-1E64-4B33B979F7C2}"/>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96CA7921-C627-0DF5-DE74-2A15F4821291}"/>
              </a:ext>
            </a:extLst>
          </p:cNvPr>
          <p:cNvSpPr>
            <a:spLocks noGrp="1"/>
          </p:cNvSpPr>
          <p:nvPr>
            <p:ph type="title"/>
          </p:nvPr>
        </p:nvSpPr>
        <p:spPr/>
        <p:txBody>
          <a:bodyPr/>
          <a:lstStyle/>
          <a:p>
            <a:r>
              <a:rPr lang="en-US">
                <a:cs typeface="Arial"/>
              </a:rPr>
              <a:t>Clinic Workflow</a:t>
            </a:r>
            <a:endParaRPr lang="en-US"/>
          </a:p>
        </p:txBody>
      </p:sp>
    </p:spTree>
    <p:extLst>
      <p:ext uri="{BB962C8B-B14F-4D97-AF65-F5344CB8AC3E}">
        <p14:creationId xmlns:p14="http://schemas.microsoft.com/office/powerpoint/2010/main" val="24264583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W2Z7MfvGxS9aoQIdSMae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5TcI0vJ6Ob6SEH_.MOmP9Q"/>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np1Hcntb8X2mXyd.XI5SY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Q_Template_2020">
  <a:themeElements>
    <a:clrScheme name="CQ Theme v3">
      <a:dk1>
        <a:srgbClr val="000000"/>
      </a:dk1>
      <a:lt1>
        <a:srgbClr val="FFFFFF"/>
      </a:lt1>
      <a:dk2>
        <a:srgbClr val="2C378E"/>
      </a:dk2>
      <a:lt2>
        <a:srgbClr val="4F9CCF"/>
      </a:lt2>
      <a:accent1>
        <a:srgbClr val="F0B323"/>
      </a:accent1>
      <a:accent2>
        <a:srgbClr val="EA5328"/>
      </a:accent2>
      <a:accent3>
        <a:srgbClr val="4CD6CC"/>
      </a:accent3>
      <a:accent4>
        <a:srgbClr val="9A9AE2"/>
      </a:accent4>
      <a:accent5>
        <a:srgbClr val="3A913F"/>
      </a:accent5>
      <a:accent6>
        <a:srgbClr val="9CD832"/>
      </a:accent6>
      <a:hlink>
        <a:srgbClr val="2C378E"/>
      </a:hlink>
      <a:folHlink>
        <a:srgbClr val="4F9C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EBF5"/>
        </a:solidFill>
        <a:ln>
          <a:noFill/>
        </a:ln>
        <a:effectLst/>
      </a:spPr>
      <a:bodyPr rtlCol="0" anchor="ctr"/>
      <a:lstStyle>
        <a:defPPr algn="ctr">
          <a:defRPr>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eQuest Institute widescreen_rev721" id="{230C2DAB-64DC-7245-A043-55EE680C5466}" vid="{1A531F04-CB8F-554E-A439-92ADF94F2B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7bedb6b-deba-4604-9872-5c8387a7599f">
      <UserInfo>
        <DisplayName>Analytics &amp; Evaluation Department Visitors</DisplayName>
        <AccountId>4</AccountId>
        <AccountType/>
      </UserInfo>
      <UserInfo>
        <DisplayName>Analytics &amp; Evaluation Department Members</DisplayName>
        <AccountId>5</AccountId>
        <AccountType/>
      </UserInfo>
      <UserInfo>
        <DisplayName>Eric Tranby</DisplayName>
        <AccountId>13</AccountId>
        <AccountType/>
      </UserInfo>
    </SharedWithUsers>
    <lcf76f155ced4ddcb4097134ff3c332f xmlns="db61073a-66ec-472b-b328-3a823e43552a">
      <Terms xmlns="http://schemas.microsoft.com/office/infopath/2007/PartnerControls"/>
    </lcf76f155ced4ddcb4097134ff3c332f>
    <TaxCatchAll xmlns="e7bedb6b-deba-4604-9872-5c8387a759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71A02DDD288A47B6349D79D2BC7DBE" ma:contentTypeVersion="14" ma:contentTypeDescription="Create a new document." ma:contentTypeScope="" ma:versionID="3ce741acce4625f51aeff93e612c0c56">
  <xsd:schema xmlns:xsd="http://www.w3.org/2001/XMLSchema" xmlns:xs="http://www.w3.org/2001/XMLSchema" xmlns:p="http://schemas.microsoft.com/office/2006/metadata/properties" xmlns:ns2="e7bedb6b-deba-4604-9872-5c8387a7599f" xmlns:ns3="db61073a-66ec-472b-b328-3a823e43552a" targetNamespace="http://schemas.microsoft.com/office/2006/metadata/properties" ma:root="true" ma:fieldsID="56f1628ea26ca2e8468593f358628180" ns2:_="" ns3:_="">
    <xsd:import namespace="e7bedb6b-deba-4604-9872-5c8387a7599f"/>
    <xsd:import namespace="db61073a-66ec-472b-b328-3a823e43552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bedb6b-deba-4604-9872-5c8387a7599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35e8e22-7d80-4dcd-8412-338f12afa546}" ma:internalName="TaxCatchAll" ma:showField="CatchAllData" ma:web="e7bedb6b-deba-4604-9872-5c8387a7599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61073a-66ec-472b-b328-3a823e43552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5280c84-7510-474e-b165-8a8d3f841a4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474380-3A46-4787-9402-F1099DCD55F0}">
  <ds:schemaRefs>
    <ds:schemaRef ds:uri="http://schemas.microsoft.com/sharepoint/v3/contenttype/forms"/>
  </ds:schemaRefs>
</ds:datastoreItem>
</file>

<file path=customXml/itemProps2.xml><?xml version="1.0" encoding="utf-8"?>
<ds:datastoreItem xmlns:ds="http://schemas.openxmlformats.org/officeDocument/2006/customXml" ds:itemID="{CC7A2799-BD91-4115-BECB-7921304C9B16}">
  <ds:schemaRefs>
    <ds:schemaRef ds:uri="db61073a-66ec-472b-b328-3a823e43552a"/>
    <ds:schemaRef ds:uri="e7bedb6b-deba-4604-9872-5c8387a759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1548A5B-0240-43E2-9BA3-4CD3C9817AE2}">
  <ds:schemaRefs>
    <ds:schemaRef ds:uri="db61073a-66ec-472b-b328-3a823e43552a"/>
    <ds:schemaRef ds:uri="e7bedb6b-deba-4604-9872-5c8387a759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CareQuest Institute widescreen_rev721 (7)</Template>
  <TotalTime>0</TotalTime>
  <Words>1590</Words>
  <Application>Microsoft Office PowerPoint</Application>
  <PresentationFormat>Widescreen</PresentationFormat>
  <Paragraphs>118</Paragraphs>
  <Slides>17</Slides>
  <Notes>9</Notes>
  <HiddenSlides>1</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7" baseType="lpstr">
      <vt:lpstr>Arial</vt:lpstr>
      <vt:lpstr>Calibre</vt:lpstr>
      <vt:lpstr>Calibri</vt:lpstr>
      <vt:lpstr>Calibri Light</vt:lpstr>
      <vt:lpstr>Symbol</vt:lpstr>
      <vt:lpstr>System Font Regular</vt:lpstr>
      <vt:lpstr>Wingdings</vt:lpstr>
      <vt:lpstr>CQ_Template_2020</vt:lpstr>
      <vt:lpstr>Office Theme</vt:lpstr>
      <vt:lpstr>think-cell Slide</vt:lpstr>
      <vt:lpstr>Screening for Diabetes in the Oral Health Care Setting: Developing a Predictive Algorithm to Identify High-Risk Patients</vt:lpstr>
      <vt:lpstr>PowerPoint Presentation</vt:lpstr>
      <vt:lpstr>Learning Objectives</vt:lpstr>
      <vt:lpstr>Oral Systemic Connection</vt:lpstr>
      <vt:lpstr>What is Medical-Dental Integration?</vt:lpstr>
      <vt:lpstr>Oral Health and Primary Care Provider’s Role in Integration</vt:lpstr>
      <vt:lpstr>Diabetes and Oral Health</vt:lpstr>
      <vt:lpstr>Diabetes Integrated Care Prototype (DICP)</vt:lpstr>
      <vt:lpstr>Clinic Workflow</vt:lpstr>
      <vt:lpstr>One Content</vt:lpstr>
      <vt:lpstr>Patient Survey Results</vt:lpstr>
      <vt:lpstr>Post DICP Survey </vt:lpstr>
      <vt:lpstr>As an oral health provider, how likely are you to permanently incorporate A1C testing into your dental care protocol? </vt:lpstr>
      <vt:lpstr>Barriers faced during the duration of DICP study</vt:lpstr>
      <vt:lpstr>Improvements recommended for Diabetes Integrated Care Prototype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Second Line</dc:title>
  <dc:creator>Lisa Heaton</dc:creator>
  <cp:lastModifiedBy>Rebecca Preston</cp:lastModifiedBy>
  <cp:revision>2</cp:revision>
  <dcterms:created xsi:type="dcterms:W3CDTF">2022-10-05T21:24:57Z</dcterms:created>
  <dcterms:modified xsi:type="dcterms:W3CDTF">2022-11-08T13:55:43Z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0x0101004171A02DDD288A47B6349D79D2BC7DBE</vt:lpwstr>
  </property>
  <property fmtid="{D5CDD505-2E9C-101B-9397-08002B2CF9AE}" pid="3" name="_ExtendedDescription">
    <vt:lpwstr/>
  </property>
  <property fmtid="{D5CDD505-2E9C-101B-9397-08002B2CF9AE}" pid="4" name="MediaServiceImageTags">
    <vt:lpwstr/>
  </property>
</Properties>
</file>