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4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1" r:id="rId3"/>
  </p:sldMasterIdLst>
  <p:notesMasterIdLst>
    <p:notesMasterId r:id="rId20"/>
  </p:notesMasterIdLst>
  <p:sldIdLst>
    <p:sldId id="258" r:id="rId4"/>
    <p:sldId id="280" r:id="rId5"/>
    <p:sldId id="287" r:id="rId6"/>
    <p:sldId id="419" r:id="rId7"/>
    <p:sldId id="319" r:id="rId8"/>
    <p:sldId id="421" r:id="rId9"/>
    <p:sldId id="317" r:id="rId10"/>
    <p:sldId id="422" r:id="rId11"/>
    <p:sldId id="423" r:id="rId12"/>
    <p:sldId id="335" r:id="rId13"/>
    <p:sldId id="427" r:id="rId14"/>
    <p:sldId id="420" r:id="rId15"/>
    <p:sldId id="416" r:id="rId16"/>
    <p:sldId id="424" r:id="rId17"/>
    <p:sldId id="426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0094E-9223-4333-9555-47538848094B}" v="590" dt="2022-10-10T13:11:48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Sonnek" userId="0407e21e-9483-42e7-97e4-c053a066fb80" providerId="ADAL" clId="{1A30094E-9223-4333-9555-47538848094B}"/>
    <pc:docChg chg="undo custSel addSld delSld modSld sldOrd delMainMaster">
      <pc:chgData name="Adrianna Sonnek" userId="0407e21e-9483-42e7-97e4-c053a066fb80" providerId="ADAL" clId="{1A30094E-9223-4333-9555-47538848094B}" dt="2022-10-10T13:11:48.355" v="3008"/>
      <pc:docMkLst>
        <pc:docMk/>
      </pc:docMkLst>
      <pc:sldChg chg="modSp del mod">
        <pc:chgData name="Adrianna Sonnek" userId="0407e21e-9483-42e7-97e4-c053a066fb80" providerId="ADAL" clId="{1A30094E-9223-4333-9555-47538848094B}" dt="2022-10-07T19:43:36.715" v="187" actId="20577"/>
        <pc:sldMkLst>
          <pc:docMk/>
          <pc:sldMk cId="1841668401" sldId="258"/>
        </pc:sldMkLst>
        <pc:spChg chg="mod">
          <ac:chgData name="Adrianna Sonnek" userId="0407e21e-9483-42e7-97e4-c053a066fb80" providerId="ADAL" clId="{1A30094E-9223-4333-9555-47538848094B}" dt="2022-10-07T19:42:28.449" v="170" actId="403"/>
          <ac:spMkLst>
            <pc:docMk/>
            <pc:sldMk cId="1841668401" sldId="258"/>
            <ac:spMk id="2" creationId="{00000000-0000-0000-0000-000000000000}"/>
          </ac:spMkLst>
        </pc:spChg>
        <pc:spChg chg="mod">
          <ac:chgData name="Adrianna Sonnek" userId="0407e21e-9483-42e7-97e4-c053a066fb80" providerId="ADAL" clId="{1A30094E-9223-4333-9555-47538848094B}" dt="2022-10-07T19:41:59.267" v="168" actId="20577"/>
          <ac:spMkLst>
            <pc:docMk/>
            <pc:sldMk cId="1841668401" sldId="258"/>
            <ac:spMk id="3" creationId="{13E91F57-B61A-4A56-862E-C04D95FD1ABA}"/>
          </ac:spMkLst>
        </pc:spChg>
        <pc:spChg chg="mod">
          <ac:chgData name="Adrianna Sonnek" userId="0407e21e-9483-42e7-97e4-c053a066fb80" providerId="ADAL" clId="{1A30094E-9223-4333-9555-47538848094B}" dt="2022-10-07T19:43:36.715" v="187" actId="20577"/>
          <ac:spMkLst>
            <pc:docMk/>
            <pc:sldMk cId="1841668401" sldId="258"/>
            <ac:spMk id="8" creationId="{7703D06A-8890-4727-8270-B7C0B98FFE8A}"/>
          </ac:spMkLst>
        </pc:spChg>
      </pc:sldChg>
      <pc:sldChg chg="delSp modSp mod">
        <pc:chgData name="Adrianna Sonnek" userId="0407e21e-9483-42e7-97e4-c053a066fb80" providerId="ADAL" clId="{1A30094E-9223-4333-9555-47538848094B}" dt="2022-10-10T12:49:09.105" v="2653" actId="20577"/>
        <pc:sldMkLst>
          <pc:docMk/>
          <pc:sldMk cId="1775963357" sldId="280"/>
        </pc:sldMkLst>
        <pc:spChg chg="mod">
          <ac:chgData name="Adrianna Sonnek" userId="0407e21e-9483-42e7-97e4-c053a066fb80" providerId="ADAL" clId="{1A30094E-9223-4333-9555-47538848094B}" dt="2022-10-10T12:49:09.105" v="2653" actId="20577"/>
          <ac:spMkLst>
            <pc:docMk/>
            <pc:sldMk cId="1775963357" sldId="280"/>
            <ac:spMk id="5" creationId="{11E82047-7CA0-4DF7-85D7-8573E7BA2EB4}"/>
          </ac:spMkLst>
        </pc:spChg>
        <pc:picChg chg="del">
          <ac:chgData name="Adrianna Sonnek" userId="0407e21e-9483-42e7-97e4-c053a066fb80" providerId="ADAL" clId="{1A30094E-9223-4333-9555-47538848094B}" dt="2022-10-07T19:39:57.649" v="3"/>
          <ac:picMkLst>
            <pc:docMk/>
            <pc:sldMk cId="1775963357" sldId="280"/>
            <ac:picMk id="2" creationId="{4B508EAD-56EE-40A1-A40F-788F0E3DD723}"/>
          </ac:picMkLst>
        </pc:picChg>
        <pc:picChg chg="del">
          <ac:chgData name="Adrianna Sonnek" userId="0407e21e-9483-42e7-97e4-c053a066fb80" providerId="ADAL" clId="{1A30094E-9223-4333-9555-47538848094B}" dt="2022-10-07T19:44:20.164" v="191"/>
          <ac:picMkLst>
            <pc:docMk/>
            <pc:sldMk cId="1775963357" sldId="280"/>
            <ac:picMk id="3" creationId="{F2F2ADFB-5942-4678-B4CD-7253E39038B0}"/>
          </ac:picMkLst>
        </pc:picChg>
      </pc:sldChg>
      <pc:sldChg chg="modSp del mod modNotesTx">
        <pc:chgData name="Adrianna Sonnek" userId="0407e21e-9483-42e7-97e4-c053a066fb80" providerId="ADAL" clId="{1A30094E-9223-4333-9555-47538848094B}" dt="2022-10-07T20:55:29.580" v="545" actId="20577"/>
        <pc:sldMkLst>
          <pc:docMk/>
          <pc:sldMk cId="1497524930" sldId="287"/>
        </pc:sldMkLst>
        <pc:spChg chg="mod">
          <ac:chgData name="Adrianna Sonnek" userId="0407e21e-9483-42e7-97e4-c053a066fb80" providerId="ADAL" clId="{1A30094E-9223-4333-9555-47538848094B}" dt="2022-10-07T20:55:29.580" v="545" actId="20577"/>
          <ac:spMkLst>
            <pc:docMk/>
            <pc:sldMk cId="1497524930" sldId="287"/>
            <ac:spMk id="3" creationId="{40EDF458-3C2E-4381-A5B5-DA23F734DBBF}"/>
          </ac:spMkLst>
        </pc:spChg>
      </pc:sldChg>
      <pc:sldChg chg="modSp mod">
        <pc:chgData name="Adrianna Sonnek" userId="0407e21e-9483-42e7-97e4-c053a066fb80" providerId="ADAL" clId="{1A30094E-9223-4333-9555-47538848094B}" dt="2022-10-07T22:54:38.085" v="2493" actId="20577"/>
        <pc:sldMkLst>
          <pc:docMk/>
          <pc:sldMk cId="3870615754" sldId="317"/>
        </pc:sldMkLst>
        <pc:spChg chg="mod">
          <ac:chgData name="Adrianna Sonnek" userId="0407e21e-9483-42e7-97e4-c053a066fb80" providerId="ADAL" clId="{1A30094E-9223-4333-9555-47538848094B}" dt="2022-10-07T22:54:38.085" v="2493" actId="20577"/>
          <ac:spMkLst>
            <pc:docMk/>
            <pc:sldMk cId="3870615754" sldId="317"/>
            <ac:spMk id="2" creationId="{8F40AD4F-9F53-4D8F-A6A6-7D70130B5ACC}"/>
          </ac:spMkLst>
        </pc:spChg>
      </pc:sldChg>
      <pc:sldChg chg="delSp mod">
        <pc:chgData name="Adrianna Sonnek" userId="0407e21e-9483-42e7-97e4-c053a066fb80" providerId="ADAL" clId="{1A30094E-9223-4333-9555-47538848094B}" dt="2022-10-07T20:52:12.866" v="511" actId="478"/>
        <pc:sldMkLst>
          <pc:docMk/>
          <pc:sldMk cId="1834693209" sldId="319"/>
        </pc:sldMkLst>
        <pc:spChg chg="del">
          <ac:chgData name="Adrianna Sonnek" userId="0407e21e-9483-42e7-97e4-c053a066fb80" providerId="ADAL" clId="{1A30094E-9223-4333-9555-47538848094B}" dt="2022-10-07T20:52:12.866" v="511" actId="478"/>
          <ac:spMkLst>
            <pc:docMk/>
            <pc:sldMk cId="1834693209" sldId="319"/>
            <ac:spMk id="6" creationId="{832E6C5A-9E58-4CBF-892B-567B0E5B60F4}"/>
          </ac:spMkLst>
        </pc:spChg>
      </pc:sldChg>
      <pc:sldChg chg="addSp delSp modSp mod modNotesTx">
        <pc:chgData name="Adrianna Sonnek" userId="0407e21e-9483-42e7-97e4-c053a066fb80" providerId="ADAL" clId="{1A30094E-9223-4333-9555-47538848094B}" dt="2022-10-07T20:46:07.219" v="496" actId="20577"/>
        <pc:sldMkLst>
          <pc:docMk/>
          <pc:sldMk cId="3068989248" sldId="335"/>
        </pc:sldMkLst>
        <pc:spChg chg="del">
          <ac:chgData name="Adrianna Sonnek" userId="0407e21e-9483-42e7-97e4-c053a066fb80" providerId="ADAL" clId="{1A30094E-9223-4333-9555-47538848094B}" dt="2022-10-07T20:02:20.813" v="196" actId="478"/>
          <ac:spMkLst>
            <pc:docMk/>
            <pc:sldMk cId="3068989248" sldId="335"/>
            <ac:spMk id="2" creationId="{5FE38DC5-B5EE-7548-990C-5872699219A7}"/>
          </ac:spMkLst>
        </pc:spChg>
        <pc:spChg chg="add del mod">
          <ac:chgData name="Adrianna Sonnek" userId="0407e21e-9483-42e7-97e4-c053a066fb80" providerId="ADAL" clId="{1A30094E-9223-4333-9555-47538848094B}" dt="2022-10-07T20:02:25.265" v="198" actId="478"/>
          <ac:spMkLst>
            <pc:docMk/>
            <pc:sldMk cId="3068989248" sldId="335"/>
            <ac:spMk id="4" creationId="{E9984D41-0C5D-42A9-9004-15AEFD926FE6}"/>
          </ac:spMkLst>
        </pc:spChg>
        <pc:spChg chg="mod">
          <ac:chgData name="Adrianna Sonnek" userId="0407e21e-9483-42e7-97e4-c053a066fb80" providerId="ADAL" clId="{1A30094E-9223-4333-9555-47538848094B}" dt="2022-10-07T20:02:44.113" v="200" actId="14100"/>
          <ac:spMkLst>
            <pc:docMk/>
            <pc:sldMk cId="3068989248" sldId="335"/>
            <ac:spMk id="6" creationId="{8A1C1BF0-DEC8-443A-862B-CAAEB758C746}"/>
          </ac:spMkLst>
        </pc:spChg>
        <pc:spChg chg="del">
          <ac:chgData name="Adrianna Sonnek" userId="0407e21e-9483-42e7-97e4-c053a066fb80" providerId="ADAL" clId="{1A30094E-9223-4333-9555-47538848094B}" dt="2022-10-07T20:00:19.021" v="195" actId="478"/>
          <ac:spMkLst>
            <pc:docMk/>
            <pc:sldMk cId="3068989248" sldId="335"/>
            <ac:spMk id="12" creationId="{1C732F0F-49C0-495B-9EEE-5CFB6A7D2B56}"/>
          </ac:spMkLst>
        </pc:spChg>
        <pc:graphicFrameChg chg="mod">
          <ac:chgData name="Adrianna Sonnek" userId="0407e21e-9483-42e7-97e4-c053a066fb80" providerId="ADAL" clId="{1A30094E-9223-4333-9555-47538848094B}" dt="2022-10-07T20:03:52.718" v="216"/>
          <ac:graphicFrameMkLst>
            <pc:docMk/>
            <pc:sldMk cId="3068989248" sldId="335"/>
            <ac:graphicFrameMk id="9" creationId="{0F7330C4-91B6-4A9D-87BE-21185B78EBB1}"/>
          </ac:graphicFrameMkLst>
        </pc:graphicFrameChg>
        <pc:graphicFrameChg chg="del">
          <ac:chgData name="Adrianna Sonnek" userId="0407e21e-9483-42e7-97e4-c053a066fb80" providerId="ADAL" clId="{1A30094E-9223-4333-9555-47538848094B}" dt="2022-10-07T20:02:22.240" v="197" actId="478"/>
          <ac:graphicFrameMkLst>
            <pc:docMk/>
            <pc:sldMk cId="3068989248" sldId="335"/>
            <ac:graphicFrameMk id="11" creationId="{671C1DFB-36F3-4FF2-B6F4-383FED474CED}"/>
          </ac:graphicFrameMkLst>
        </pc:graphicFrameChg>
      </pc:sldChg>
      <pc:sldChg chg="del mod">
        <pc:chgData name="Adrianna Sonnek" userId="0407e21e-9483-42e7-97e4-c053a066fb80" providerId="ADAL" clId="{1A30094E-9223-4333-9555-47538848094B}" dt="2022-10-10T13:06:54.076" v="2960" actId="2696"/>
        <pc:sldMkLst>
          <pc:docMk/>
          <pc:sldMk cId="835095592" sldId="339"/>
        </pc:sldMkLst>
      </pc:sldChg>
      <pc:sldChg chg="delSp modSp del mod">
        <pc:chgData name="Adrianna Sonnek" userId="0407e21e-9483-42e7-97e4-c053a066fb80" providerId="ADAL" clId="{1A30094E-9223-4333-9555-47538848094B}" dt="2022-10-10T13:02:13.971" v="2838" actId="2696"/>
        <pc:sldMkLst>
          <pc:docMk/>
          <pc:sldMk cId="1597898720" sldId="340"/>
        </pc:sldMkLst>
        <pc:spChg chg="del mod">
          <ac:chgData name="Adrianna Sonnek" userId="0407e21e-9483-42e7-97e4-c053a066fb80" providerId="ADAL" clId="{1A30094E-9223-4333-9555-47538848094B}" dt="2022-10-07T20:20:58.968" v="220" actId="478"/>
          <ac:spMkLst>
            <pc:docMk/>
            <pc:sldMk cId="1597898720" sldId="340"/>
            <ac:spMk id="5" creationId="{59136CF8-2B71-477C-9282-ECC97AD9AF97}"/>
          </ac:spMkLst>
        </pc:spChg>
        <pc:spChg chg="del">
          <ac:chgData name="Adrianna Sonnek" userId="0407e21e-9483-42e7-97e4-c053a066fb80" providerId="ADAL" clId="{1A30094E-9223-4333-9555-47538848094B}" dt="2022-10-07T20:20:57.704" v="219" actId="478"/>
          <ac:spMkLst>
            <pc:docMk/>
            <pc:sldMk cId="1597898720" sldId="340"/>
            <ac:spMk id="9" creationId="{6654BA3C-9042-4672-975B-9960EFDBEFED}"/>
          </ac:spMkLst>
        </pc:spChg>
        <pc:spChg chg="del">
          <ac:chgData name="Adrianna Sonnek" userId="0407e21e-9483-42e7-97e4-c053a066fb80" providerId="ADAL" clId="{1A30094E-9223-4333-9555-47538848094B}" dt="2022-10-07T20:00:16.379" v="194" actId="478"/>
          <ac:spMkLst>
            <pc:docMk/>
            <pc:sldMk cId="1597898720" sldId="340"/>
            <ac:spMk id="10" creationId="{39E93A38-3973-474D-988C-1F82B12CACFC}"/>
          </ac:spMkLst>
        </pc:spChg>
        <pc:graphicFrameChg chg="mod">
          <ac:chgData name="Adrianna Sonnek" userId="0407e21e-9483-42e7-97e4-c053a066fb80" providerId="ADAL" clId="{1A30094E-9223-4333-9555-47538848094B}" dt="2022-10-07T20:24:31.742" v="224" actId="404"/>
          <ac:graphicFrameMkLst>
            <pc:docMk/>
            <pc:sldMk cId="1597898720" sldId="340"/>
            <ac:graphicFrameMk id="11" creationId="{671C1DFB-36F3-4FF2-B6F4-383FED474CED}"/>
          </ac:graphicFrameMkLst>
        </pc:graphicFrameChg>
        <pc:picChg chg="del">
          <ac:chgData name="Adrianna Sonnek" userId="0407e21e-9483-42e7-97e4-c053a066fb80" providerId="ADAL" clId="{1A30094E-9223-4333-9555-47538848094B}" dt="2022-10-07T20:20:55.051" v="217" actId="478"/>
          <ac:picMkLst>
            <pc:docMk/>
            <pc:sldMk cId="1597898720" sldId="340"/>
            <ac:picMk id="4" creationId="{956BF4B1-AB67-4411-B378-79BB6822B1DC}"/>
          </ac:picMkLst>
        </pc:picChg>
      </pc:sldChg>
      <pc:sldChg chg="delSp modSp mod">
        <pc:chgData name="Adrianna Sonnek" userId="0407e21e-9483-42e7-97e4-c053a066fb80" providerId="ADAL" clId="{1A30094E-9223-4333-9555-47538848094B}" dt="2022-10-07T22:55:14.720" v="2498" actId="20577"/>
        <pc:sldMkLst>
          <pc:docMk/>
          <pc:sldMk cId="2147991246" sldId="416"/>
        </pc:sldMkLst>
        <pc:spChg chg="mod">
          <ac:chgData name="Adrianna Sonnek" userId="0407e21e-9483-42e7-97e4-c053a066fb80" providerId="ADAL" clId="{1A30094E-9223-4333-9555-47538848094B}" dt="2022-10-07T22:55:14.720" v="2498" actId="20577"/>
          <ac:spMkLst>
            <pc:docMk/>
            <pc:sldMk cId="2147991246" sldId="416"/>
            <ac:spMk id="2" creationId="{5FE38DC5-B5EE-7548-990C-5872699219A7}"/>
          </ac:spMkLst>
        </pc:spChg>
        <pc:spChg chg="del">
          <ac:chgData name="Adrianna Sonnek" userId="0407e21e-9483-42e7-97e4-c053a066fb80" providerId="ADAL" clId="{1A30094E-9223-4333-9555-47538848094B}" dt="2022-10-07T20:00:04.780" v="193" actId="478"/>
          <ac:spMkLst>
            <pc:docMk/>
            <pc:sldMk cId="2147991246" sldId="416"/>
            <ac:spMk id="19" creationId="{0E01A5E0-5FB7-4920-860F-557F8ECE01FC}"/>
          </ac:spMkLst>
        </pc:spChg>
      </pc:sldChg>
      <pc:sldChg chg="delSp modSp del mod">
        <pc:chgData name="Adrianna Sonnek" userId="0407e21e-9483-42e7-97e4-c053a066fb80" providerId="ADAL" clId="{1A30094E-9223-4333-9555-47538848094B}" dt="2022-10-07T19:46:41.324" v="192" actId="478"/>
        <pc:sldMkLst>
          <pc:docMk/>
          <pc:sldMk cId="3703656955" sldId="419"/>
        </pc:sldMkLst>
        <pc:spChg chg="mod">
          <ac:chgData name="Adrianna Sonnek" userId="0407e21e-9483-42e7-97e4-c053a066fb80" providerId="ADAL" clId="{1A30094E-9223-4333-9555-47538848094B}" dt="2022-10-07T19:44:16.599" v="190"/>
          <ac:spMkLst>
            <pc:docMk/>
            <pc:sldMk cId="3703656955" sldId="419"/>
            <ac:spMk id="6" creationId="{A1A42BEB-8A33-9B47-9357-5E125376C6CA}"/>
          </ac:spMkLst>
        </pc:spChg>
        <pc:spChg chg="del">
          <ac:chgData name="Adrianna Sonnek" userId="0407e21e-9483-42e7-97e4-c053a066fb80" providerId="ADAL" clId="{1A30094E-9223-4333-9555-47538848094B}" dt="2022-10-07T19:46:41.324" v="192" actId="478"/>
          <ac:spMkLst>
            <pc:docMk/>
            <pc:sldMk cId="3703656955" sldId="419"/>
            <ac:spMk id="9" creationId="{FDB1F693-463A-4AE0-A738-9C55230752B2}"/>
          </ac:spMkLst>
        </pc:spChg>
      </pc:sldChg>
      <pc:sldChg chg="addSp modSp add mod">
        <pc:chgData name="Adrianna Sonnek" userId="0407e21e-9483-42e7-97e4-c053a066fb80" providerId="ADAL" clId="{1A30094E-9223-4333-9555-47538848094B}" dt="2022-10-10T13:11:48.355" v="3008"/>
        <pc:sldMkLst>
          <pc:docMk/>
          <pc:sldMk cId="3623228809" sldId="420"/>
        </pc:sldMkLst>
        <pc:spChg chg="add mod">
          <ac:chgData name="Adrianna Sonnek" userId="0407e21e-9483-42e7-97e4-c053a066fb80" providerId="ADAL" clId="{1A30094E-9223-4333-9555-47538848094B}" dt="2022-10-10T13:04:23.833" v="2941" actId="14100"/>
          <ac:spMkLst>
            <pc:docMk/>
            <pc:sldMk cId="3623228809" sldId="420"/>
            <ac:spMk id="2" creationId="{407C9C8F-2021-4B5B-A777-1E1BEC560140}"/>
          </ac:spMkLst>
        </pc:spChg>
        <pc:spChg chg="mod">
          <ac:chgData name="Adrianna Sonnek" userId="0407e21e-9483-42e7-97e4-c053a066fb80" providerId="ADAL" clId="{1A30094E-9223-4333-9555-47538848094B}" dt="2022-10-10T13:06:40.398" v="2959" actId="20577"/>
          <ac:spMkLst>
            <pc:docMk/>
            <pc:sldMk cId="3623228809" sldId="420"/>
            <ac:spMk id="10" creationId="{1D163346-BDC8-47BF-8A96-85A53B7A1C25}"/>
          </ac:spMkLst>
        </pc:spChg>
        <pc:graphicFrameChg chg="mod">
          <ac:chgData name="Adrianna Sonnek" userId="0407e21e-9483-42e7-97e4-c053a066fb80" providerId="ADAL" clId="{1A30094E-9223-4333-9555-47538848094B}" dt="2022-10-10T13:11:48.355" v="3008"/>
          <ac:graphicFrameMkLst>
            <pc:docMk/>
            <pc:sldMk cId="3623228809" sldId="420"/>
            <ac:graphicFrameMk id="9" creationId="{D809E61B-7E4B-4428-BF79-A39F5AFF90BE}"/>
          </ac:graphicFrameMkLst>
        </pc:graphicFrameChg>
      </pc:sldChg>
      <pc:sldChg chg="addSp modSp add mod modNotesTx">
        <pc:chgData name="Adrianna Sonnek" userId="0407e21e-9483-42e7-97e4-c053a066fb80" providerId="ADAL" clId="{1A30094E-9223-4333-9555-47538848094B}" dt="2022-10-07T21:47:36.651" v="1267" actId="14100"/>
        <pc:sldMkLst>
          <pc:docMk/>
          <pc:sldMk cId="1648584313" sldId="421"/>
        </pc:sldMkLst>
        <pc:spChg chg="mod">
          <ac:chgData name="Adrianna Sonnek" userId="0407e21e-9483-42e7-97e4-c053a066fb80" providerId="ADAL" clId="{1A30094E-9223-4333-9555-47538848094B}" dt="2022-10-07T21:47:36.651" v="1267" actId="14100"/>
          <ac:spMkLst>
            <pc:docMk/>
            <pc:sldMk cId="1648584313" sldId="421"/>
            <ac:spMk id="2" creationId="{5FE38DC5-B5EE-7548-990C-5872699219A7}"/>
          </ac:spMkLst>
        </pc:spChg>
        <pc:spChg chg="add mod">
          <ac:chgData name="Adrianna Sonnek" userId="0407e21e-9483-42e7-97e4-c053a066fb80" providerId="ADAL" clId="{1A30094E-9223-4333-9555-47538848094B}" dt="2022-10-07T21:35:58.818" v="782" actId="14100"/>
          <ac:spMkLst>
            <pc:docMk/>
            <pc:sldMk cId="1648584313" sldId="421"/>
            <ac:spMk id="9" creationId="{197186E9-06D8-42EB-9AAB-F256B1417A68}"/>
          </ac:spMkLst>
        </pc:spChg>
        <pc:graphicFrameChg chg="add mod">
          <ac:chgData name="Adrianna Sonnek" userId="0407e21e-9483-42e7-97e4-c053a066fb80" providerId="ADAL" clId="{1A30094E-9223-4333-9555-47538848094B}" dt="2022-10-07T21:41:38.273" v="949"/>
          <ac:graphicFrameMkLst>
            <pc:docMk/>
            <pc:sldMk cId="1648584313" sldId="421"/>
            <ac:graphicFrameMk id="6" creationId="{59D53651-B2F5-49B4-A393-FAFA9A783152}"/>
          </ac:graphicFrameMkLst>
        </pc:graphicFrameChg>
        <pc:graphicFrameChg chg="mod">
          <ac:chgData name="Adrianna Sonnek" userId="0407e21e-9483-42e7-97e4-c053a066fb80" providerId="ADAL" clId="{1A30094E-9223-4333-9555-47538848094B}" dt="2022-10-07T21:34:08.332" v="748" actId="1076"/>
          <ac:graphicFrameMkLst>
            <pc:docMk/>
            <pc:sldMk cId="1648584313" sldId="421"/>
            <ac:graphicFrameMk id="11" creationId="{671C1DFB-36F3-4FF2-B6F4-383FED474CED}"/>
          </ac:graphicFrameMkLst>
        </pc:graphicFrameChg>
      </pc:sldChg>
      <pc:sldChg chg="addSp delSp modSp add mod ord modNotesTx">
        <pc:chgData name="Adrianna Sonnek" userId="0407e21e-9483-42e7-97e4-c053a066fb80" providerId="ADAL" clId="{1A30094E-9223-4333-9555-47538848094B}" dt="2022-10-07T22:58:21.846" v="2642" actId="20577"/>
        <pc:sldMkLst>
          <pc:docMk/>
          <pc:sldMk cId="1587119868" sldId="422"/>
        </pc:sldMkLst>
        <pc:spChg chg="mod">
          <ac:chgData name="Adrianna Sonnek" userId="0407e21e-9483-42e7-97e4-c053a066fb80" providerId="ADAL" clId="{1A30094E-9223-4333-9555-47538848094B}" dt="2022-10-07T21:38:47.189" v="877" actId="20577"/>
          <ac:spMkLst>
            <pc:docMk/>
            <pc:sldMk cId="1587119868" sldId="422"/>
            <ac:spMk id="2" creationId="{5FE38DC5-B5EE-7548-990C-5872699219A7}"/>
          </ac:spMkLst>
        </pc:spChg>
        <pc:spChg chg="add mod">
          <ac:chgData name="Adrianna Sonnek" userId="0407e21e-9483-42e7-97e4-c053a066fb80" providerId="ADAL" clId="{1A30094E-9223-4333-9555-47538848094B}" dt="2022-10-07T21:41:54.156" v="961" actId="207"/>
          <ac:spMkLst>
            <pc:docMk/>
            <pc:sldMk cId="1587119868" sldId="422"/>
            <ac:spMk id="3" creationId="{DECDFC0D-4847-4601-B442-8B16960021A9}"/>
          </ac:spMkLst>
        </pc:spChg>
        <pc:graphicFrameChg chg="add mod">
          <ac:chgData name="Adrianna Sonnek" userId="0407e21e-9483-42e7-97e4-c053a066fb80" providerId="ADAL" clId="{1A30094E-9223-4333-9555-47538848094B}" dt="2022-10-07T21:41:47.898" v="950"/>
          <ac:graphicFrameMkLst>
            <pc:docMk/>
            <pc:sldMk cId="1587119868" sldId="422"/>
            <ac:graphicFrameMk id="6" creationId="{0351F493-AB24-4BE1-B0BB-1C64735691B0}"/>
          </ac:graphicFrameMkLst>
        </pc:graphicFrameChg>
        <pc:graphicFrameChg chg="del">
          <ac:chgData name="Adrianna Sonnek" userId="0407e21e-9483-42e7-97e4-c053a066fb80" providerId="ADAL" clId="{1A30094E-9223-4333-9555-47538848094B}" dt="2022-10-07T21:39:14.742" v="878" actId="478"/>
          <ac:graphicFrameMkLst>
            <pc:docMk/>
            <pc:sldMk cId="1587119868" sldId="422"/>
            <ac:graphicFrameMk id="11" creationId="{671C1DFB-36F3-4FF2-B6F4-383FED474CED}"/>
          </ac:graphicFrameMkLst>
        </pc:graphicFrameChg>
      </pc:sldChg>
      <pc:sldChg chg="modSp add del mod">
        <pc:chgData name="Adrianna Sonnek" userId="0407e21e-9483-42e7-97e4-c053a066fb80" providerId="ADAL" clId="{1A30094E-9223-4333-9555-47538848094B}" dt="2022-10-07T21:36:11.956" v="783" actId="47"/>
        <pc:sldMkLst>
          <pc:docMk/>
          <pc:sldMk cId="2688054442" sldId="422"/>
        </pc:sldMkLst>
        <pc:spChg chg="mod">
          <ac:chgData name="Adrianna Sonnek" userId="0407e21e-9483-42e7-97e4-c053a066fb80" providerId="ADAL" clId="{1A30094E-9223-4333-9555-47538848094B}" dt="2022-10-07T21:27:13.616" v="738" actId="20577"/>
          <ac:spMkLst>
            <pc:docMk/>
            <pc:sldMk cId="2688054442" sldId="422"/>
            <ac:spMk id="2" creationId="{5FE38DC5-B5EE-7548-990C-5872699219A7}"/>
          </ac:spMkLst>
        </pc:spChg>
      </pc:sldChg>
      <pc:sldChg chg="modSp add mod modNotesTx">
        <pc:chgData name="Adrianna Sonnek" userId="0407e21e-9483-42e7-97e4-c053a066fb80" providerId="ADAL" clId="{1A30094E-9223-4333-9555-47538848094B}" dt="2022-10-07T22:10:56.933" v="1425" actId="20577"/>
        <pc:sldMkLst>
          <pc:docMk/>
          <pc:sldMk cId="3377233194" sldId="423"/>
        </pc:sldMkLst>
        <pc:spChg chg="mod">
          <ac:chgData name="Adrianna Sonnek" userId="0407e21e-9483-42e7-97e4-c053a066fb80" providerId="ADAL" clId="{1A30094E-9223-4333-9555-47538848094B}" dt="2022-10-07T22:10:01.340" v="1414" actId="20577"/>
          <ac:spMkLst>
            <pc:docMk/>
            <pc:sldMk cId="3377233194" sldId="423"/>
            <ac:spMk id="2" creationId="{5FE38DC5-B5EE-7548-990C-5872699219A7}"/>
          </ac:spMkLst>
        </pc:spChg>
        <pc:spChg chg="mod">
          <ac:chgData name="Adrianna Sonnek" userId="0407e21e-9483-42e7-97e4-c053a066fb80" providerId="ADAL" clId="{1A30094E-9223-4333-9555-47538848094B}" dt="2022-10-07T22:10:53.032" v="1424" actId="14100"/>
          <ac:spMkLst>
            <pc:docMk/>
            <pc:sldMk cId="3377233194" sldId="423"/>
            <ac:spMk id="3" creationId="{DECDFC0D-4847-4601-B442-8B16960021A9}"/>
          </ac:spMkLst>
        </pc:spChg>
      </pc:sldChg>
      <pc:sldChg chg="addSp delSp modSp add mod modNotesTx">
        <pc:chgData name="Adrianna Sonnek" userId="0407e21e-9483-42e7-97e4-c053a066fb80" providerId="ADAL" clId="{1A30094E-9223-4333-9555-47538848094B}" dt="2022-10-07T22:34:51.205" v="2165" actId="113"/>
        <pc:sldMkLst>
          <pc:docMk/>
          <pc:sldMk cId="2356554954" sldId="424"/>
        </pc:sldMkLst>
        <pc:spChg chg="add del mod">
          <ac:chgData name="Adrianna Sonnek" userId="0407e21e-9483-42e7-97e4-c053a066fb80" providerId="ADAL" clId="{1A30094E-9223-4333-9555-47538848094B}" dt="2022-10-07T22:34:51.205" v="2165" actId="113"/>
          <ac:spMkLst>
            <pc:docMk/>
            <pc:sldMk cId="2356554954" sldId="424"/>
            <ac:spMk id="2" creationId="{5FE38DC5-B5EE-7548-990C-5872699219A7}"/>
          </ac:spMkLst>
        </pc:spChg>
        <pc:spChg chg="add del mod">
          <ac:chgData name="Adrianna Sonnek" userId="0407e21e-9483-42e7-97e4-c053a066fb80" providerId="ADAL" clId="{1A30094E-9223-4333-9555-47538848094B}" dt="2022-10-07T22:19:14.698" v="1652" actId="478"/>
          <ac:spMkLst>
            <pc:docMk/>
            <pc:sldMk cId="2356554954" sldId="424"/>
            <ac:spMk id="4" creationId="{682E39DD-DF15-4777-A1DE-8148B14002A3}"/>
          </ac:spMkLst>
        </pc:spChg>
        <pc:spChg chg="del">
          <ac:chgData name="Adrianna Sonnek" userId="0407e21e-9483-42e7-97e4-c053a066fb80" providerId="ADAL" clId="{1A30094E-9223-4333-9555-47538848094B}" dt="2022-10-07T22:18:06.423" v="1432" actId="478"/>
          <ac:spMkLst>
            <pc:docMk/>
            <pc:sldMk cId="2356554954" sldId="424"/>
            <ac:spMk id="5" creationId="{59136CF8-2B71-477C-9282-ECC97AD9AF97}"/>
          </ac:spMkLst>
        </pc:spChg>
        <pc:spChg chg="del">
          <ac:chgData name="Adrianna Sonnek" userId="0407e21e-9483-42e7-97e4-c053a066fb80" providerId="ADAL" clId="{1A30094E-9223-4333-9555-47538848094B}" dt="2022-10-07T22:17:51.296" v="1429" actId="478"/>
          <ac:spMkLst>
            <pc:docMk/>
            <pc:sldMk cId="2356554954" sldId="424"/>
            <ac:spMk id="15" creationId="{45880A55-2F8C-418F-AB57-DEDEDD47EA5B}"/>
          </ac:spMkLst>
        </pc:spChg>
        <pc:spChg chg="add mod">
          <ac:chgData name="Adrianna Sonnek" userId="0407e21e-9483-42e7-97e4-c053a066fb80" providerId="ADAL" clId="{1A30094E-9223-4333-9555-47538848094B}" dt="2022-10-07T22:22:13.205" v="1995" actId="20577"/>
          <ac:spMkLst>
            <pc:docMk/>
            <pc:sldMk cId="2356554954" sldId="424"/>
            <ac:spMk id="17" creationId="{2E72F9CE-1FB0-4CC1-B756-413D43330425}"/>
          </ac:spMkLst>
        </pc:spChg>
        <pc:graphicFrameChg chg="del mod">
          <ac:chgData name="Adrianna Sonnek" userId="0407e21e-9483-42e7-97e4-c053a066fb80" providerId="ADAL" clId="{1A30094E-9223-4333-9555-47538848094B}" dt="2022-10-07T22:18:07.834" v="1433" actId="478"/>
          <ac:graphicFrameMkLst>
            <pc:docMk/>
            <pc:sldMk cId="2356554954" sldId="424"/>
            <ac:graphicFrameMk id="13" creationId="{BF7D4ACF-DB1B-4863-A406-01C54718D6D6}"/>
          </ac:graphicFrameMkLst>
        </pc:graphicFrameChg>
        <pc:graphicFrameChg chg="add mod">
          <ac:chgData name="Adrianna Sonnek" userId="0407e21e-9483-42e7-97e4-c053a066fb80" providerId="ADAL" clId="{1A30094E-9223-4333-9555-47538848094B}" dt="2022-10-07T22:22:23.462" v="1997" actId="14100"/>
          <ac:graphicFrameMkLst>
            <pc:docMk/>
            <pc:sldMk cId="2356554954" sldId="424"/>
            <ac:graphicFrameMk id="14" creationId="{01721ADF-E016-45D1-B63C-C457477AD405}"/>
          </ac:graphicFrameMkLst>
        </pc:graphicFrameChg>
        <pc:graphicFrameChg chg="del">
          <ac:chgData name="Adrianna Sonnek" userId="0407e21e-9483-42e7-97e4-c053a066fb80" providerId="ADAL" clId="{1A30094E-9223-4333-9555-47538848094B}" dt="2022-10-07T22:17:48.844" v="1427" actId="478"/>
          <ac:graphicFrameMkLst>
            <pc:docMk/>
            <pc:sldMk cId="2356554954" sldId="424"/>
            <ac:graphicFrameMk id="16" creationId="{FC048644-E2C0-41FB-95A6-3F9C9BB6A774}"/>
          </ac:graphicFrameMkLst>
        </pc:graphicFrameChg>
        <pc:picChg chg="del">
          <ac:chgData name="Adrianna Sonnek" userId="0407e21e-9483-42e7-97e4-c053a066fb80" providerId="ADAL" clId="{1A30094E-9223-4333-9555-47538848094B}" dt="2022-10-07T22:18:11.424" v="1434" actId="478"/>
          <ac:picMkLst>
            <pc:docMk/>
            <pc:sldMk cId="2356554954" sldId="424"/>
            <ac:picMk id="6" creationId="{883B31EA-DC2A-4A59-827B-59189640A0FF}"/>
          </ac:picMkLst>
        </pc:picChg>
        <pc:picChg chg="del">
          <ac:chgData name="Adrianna Sonnek" userId="0407e21e-9483-42e7-97e4-c053a066fb80" providerId="ADAL" clId="{1A30094E-9223-4333-9555-47538848094B}" dt="2022-10-07T22:17:49.824" v="1428" actId="478"/>
          <ac:picMkLst>
            <pc:docMk/>
            <pc:sldMk cId="2356554954" sldId="424"/>
            <ac:picMk id="18" creationId="{F800CFFA-52C0-44AB-8F83-933486B703E7}"/>
          </ac:picMkLst>
        </pc:picChg>
      </pc:sldChg>
      <pc:sldChg chg="new del">
        <pc:chgData name="Adrianna Sonnek" userId="0407e21e-9483-42e7-97e4-c053a066fb80" providerId="ADAL" clId="{1A30094E-9223-4333-9555-47538848094B}" dt="2022-10-07T22:48:07.300" v="2167" actId="2696"/>
        <pc:sldMkLst>
          <pc:docMk/>
          <pc:sldMk cId="2490549448" sldId="425"/>
        </pc:sldMkLst>
      </pc:sldChg>
      <pc:sldChg chg="modSp del mod">
        <pc:chgData name="Adrianna Sonnek" userId="0407e21e-9483-42e7-97e4-c053a066fb80" providerId="ADAL" clId="{1A30094E-9223-4333-9555-47538848094B}" dt="2022-10-10T12:49:40.764" v="2654" actId="2696"/>
        <pc:sldMkLst>
          <pc:docMk/>
          <pc:sldMk cId="4251954070" sldId="425"/>
        </pc:sldMkLst>
        <pc:spChg chg="mod">
          <ac:chgData name="Adrianna Sonnek" userId="0407e21e-9483-42e7-97e4-c053a066fb80" providerId="ADAL" clId="{1A30094E-9223-4333-9555-47538848094B}" dt="2022-10-07T22:51:12.875" v="2189" actId="1076"/>
          <ac:spMkLst>
            <pc:docMk/>
            <pc:sldMk cId="4251954070" sldId="425"/>
            <ac:spMk id="2" creationId="{5FE38DC5-B5EE-7548-990C-5872699219A7}"/>
          </ac:spMkLst>
        </pc:spChg>
        <pc:graphicFrameChg chg="mod">
          <ac:chgData name="Adrianna Sonnek" userId="0407e21e-9483-42e7-97e4-c053a066fb80" providerId="ADAL" clId="{1A30094E-9223-4333-9555-47538848094B}" dt="2022-10-07T22:50:02.784" v="2169" actId="14100"/>
          <ac:graphicFrameMkLst>
            <pc:docMk/>
            <pc:sldMk cId="4251954070" sldId="425"/>
            <ac:graphicFrameMk id="11" creationId="{671C1DFB-36F3-4FF2-B6F4-383FED474CED}"/>
          </ac:graphicFrameMkLst>
        </pc:graphicFrameChg>
      </pc:sldChg>
      <pc:sldChg chg="modSp add mod">
        <pc:chgData name="Adrianna Sonnek" userId="0407e21e-9483-42e7-97e4-c053a066fb80" providerId="ADAL" clId="{1A30094E-9223-4333-9555-47538848094B}" dt="2022-10-07T22:59:29.024" v="2650" actId="20577"/>
        <pc:sldMkLst>
          <pc:docMk/>
          <pc:sldMk cId="3251746611" sldId="426"/>
        </pc:sldMkLst>
        <pc:spChg chg="mod">
          <ac:chgData name="Adrianna Sonnek" userId="0407e21e-9483-42e7-97e4-c053a066fb80" providerId="ADAL" clId="{1A30094E-9223-4333-9555-47538848094B}" dt="2022-10-07T22:59:29.024" v="2650" actId="20577"/>
          <ac:spMkLst>
            <pc:docMk/>
            <pc:sldMk cId="3251746611" sldId="426"/>
            <ac:spMk id="2" creationId="{5FE38DC5-B5EE-7548-990C-5872699219A7}"/>
          </ac:spMkLst>
        </pc:spChg>
        <pc:graphicFrameChg chg="mod">
          <ac:chgData name="Adrianna Sonnek" userId="0407e21e-9483-42e7-97e4-c053a066fb80" providerId="ADAL" clId="{1A30094E-9223-4333-9555-47538848094B}" dt="2022-10-07T22:56:15.966" v="2635" actId="20577"/>
          <ac:graphicFrameMkLst>
            <pc:docMk/>
            <pc:sldMk cId="3251746611" sldId="426"/>
            <ac:graphicFrameMk id="14" creationId="{01721ADF-E016-45D1-B63C-C457477AD405}"/>
          </ac:graphicFrameMkLst>
        </pc:graphicFrameChg>
      </pc:sldChg>
      <pc:sldChg chg="modSp add mod">
        <pc:chgData name="Adrianna Sonnek" userId="0407e21e-9483-42e7-97e4-c053a066fb80" providerId="ADAL" clId="{1A30094E-9223-4333-9555-47538848094B}" dt="2022-10-10T13:00:11.156" v="2837"/>
        <pc:sldMkLst>
          <pc:docMk/>
          <pc:sldMk cId="1160280798" sldId="427"/>
        </pc:sldMkLst>
        <pc:graphicFrameChg chg="mod">
          <ac:chgData name="Adrianna Sonnek" userId="0407e21e-9483-42e7-97e4-c053a066fb80" providerId="ADAL" clId="{1A30094E-9223-4333-9555-47538848094B}" dt="2022-10-10T13:00:11.156" v="2837"/>
          <ac:graphicFrameMkLst>
            <pc:docMk/>
            <pc:sldMk cId="1160280798" sldId="427"/>
            <ac:graphicFrameMk id="11" creationId="{671C1DFB-36F3-4FF2-B6F4-383FED474CED}"/>
          </ac:graphicFrameMkLst>
        </pc:graphicFrameChg>
      </pc:sldChg>
      <pc:sldMasterChg chg="del delSldLayout">
        <pc:chgData name="Adrianna Sonnek" userId="0407e21e-9483-42e7-97e4-c053a066fb80" providerId="ADAL" clId="{1A30094E-9223-4333-9555-47538848094B}" dt="2022-10-10T12:49:40.764" v="2654" actId="2696"/>
        <pc:sldMasterMkLst>
          <pc:docMk/>
          <pc:sldMasterMk cId="3340745517" sldId="2147483744"/>
        </pc:sldMasterMkLst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964152425" sldId="2147483745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983641387" sldId="2147483746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587217498" sldId="2147483747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802123759" sldId="2147483748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504303137" sldId="2147483749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253791074" sldId="2147483750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908606075" sldId="2147483751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960706616" sldId="2147483752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20088277" sldId="2147483753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876386704" sldId="2147483754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852124433" sldId="2147483755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4161779223" sldId="2147483756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471694445" sldId="2147483757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093358575" sldId="2147483758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664700755" sldId="2147483759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285741220" sldId="2147483760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7643135" sldId="2147483761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924981056" sldId="2147483762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950115201" sldId="2147483763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828657817" sldId="2147483764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402990234" sldId="2147483765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247328788" sldId="2147483766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53893912" sldId="2147483767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435222352" sldId="2147483768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427350214" sldId="2147483769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648543165" sldId="2147483770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008968009" sldId="2147483771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321956010" sldId="2147483772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83614135" sldId="2147483773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1013120797" sldId="2147483774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010721269" sldId="2147483775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936949290" sldId="2147483776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315952114" sldId="2147483777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967701508" sldId="2147483778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42299264" sldId="2147483779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285976393" sldId="2147483780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2975411871" sldId="2147483781"/>
          </pc:sldLayoutMkLst>
        </pc:sldLayoutChg>
        <pc:sldLayoutChg chg="del">
          <pc:chgData name="Adrianna Sonnek" userId="0407e21e-9483-42e7-97e4-c053a066fb80" providerId="ADAL" clId="{1A30094E-9223-4333-9555-47538848094B}" dt="2022-10-10T12:49:40.764" v="2654" actId="2696"/>
          <pc:sldLayoutMkLst>
            <pc:docMk/>
            <pc:sldMasterMk cId="3340745517" sldId="2147483744"/>
            <pc:sldLayoutMk cId="3825747084" sldId="214748378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0.82399999999999995</c:v>
                </c:pt>
                <c:pt idx="1">
                  <c:v>7.1999999999999995E-2</c:v>
                </c:pt>
                <c:pt idx="2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492-B0C8-4AEFB97EA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0.84599999999999997</c:v>
                </c:pt>
                <c:pt idx="1">
                  <c:v>5.1999999999999998E-2</c:v>
                </c:pt>
                <c:pt idx="2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8-4492-B0C8-4AEFB97EA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801984118636"/>
          <c:y val="4.9477370920551808E-2"/>
          <c:w val="0.50894473720372402"/>
          <c:h val="0.781717481232859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2-4822-AE30-59C77415F0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2-4822-AE30-59C77415F0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2-4822-AE30-59C77415F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Would you consider receiving a flu vaccine from your dentist?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0.11700000000000001</c:v>
                </c:pt>
                <c:pt idx="1">
                  <c:v>0.878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2-4F85-8D3D-E7A7F821FE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Would you be</a:t>
            </a:r>
            <a:r>
              <a:rPr lang="en-US" baseline="0" dirty="0"/>
              <a:t> comfortable receiving the COVID-19 vaccine or booster from a dentist?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4.3999999999999997E-2</c:v>
                </c:pt>
                <c:pt idx="1">
                  <c:v>0.84799999999999998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2-4F85-8D3D-E7A7F821FE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6 Months Ago</c:v>
                </c:pt>
                <c:pt idx="1">
                  <c:v>6 Months to a Year Ago</c:v>
                </c:pt>
                <c:pt idx="2">
                  <c:v>1 to 2 Years Ago</c:v>
                </c:pt>
                <c:pt idx="3">
                  <c:v>2 to 5 Years Ago</c:v>
                </c:pt>
                <c:pt idx="4">
                  <c:v>5 or more years ago</c:v>
                </c:pt>
                <c:pt idx="5">
                  <c:v>Never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0.62</c:v>
                </c:pt>
                <c:pt idx="1">
                  <c:v>0.188</c:v>
                </c:pt>
                <c:pt idx="2">
                  <c:v>9.0999999999999998E-2</c:v>
                </c:pt>
                <c:pt idx="3">
                  <c:v>7.0999999999999994E-2</c:v>
                </c:pt>
                <c:pt idx="4">
                  <c:v>2.1999999999999999E-2</c:v>
                </c:pt>
                <c:pt idx="5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492-B0C8-4AEFB97EA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4421381336591"/>
          <c:y val="1.7226742072046334E-2"/>
          <c:w val="0.8437006342214689"/>
          <c:h val="0.77423329837934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6 Months Ago</c:v>
                </c:pt>
                <c:pt idx="1">
                  <c:v>6 Months to a Year Ago</c:v>
                </c:pt>
                <c:pt idx="2">
                  <c:v>1 to 2 Years Ago</c:v>
                </c:pt>
                <c:pt idx="3">
                  <c:v>2 to 5 Years Ago</c:v>
                </c:pt>
                <c:pt idx="4">
                  <c:v>5 or more years ago</c:v>
                </c:pt>
                <c:pt idx="5">
                  <c:v>Never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0.45800000000000002</c:v>
                </c:pt>
                <c:pt idx="1">
                  <c:v>0.191</c:v>
                </c:pt>
                <c:pt idx="2">
                  <c:v>0.13</c:v>
                </c:pt>
                <c:pt idx="3">
                  <c:v>0.129</c:v>
                </c:pt>
                <c:pt idx="4">
                  <c:v>8.1000000000000003E-2</c:v>
                </c:pt>
                <c:pt idx="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F-42DF-9BCD-0733897FC0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When was your last visit to the Dentist?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4421381336591"/>
          <c:y val="1.7226742072046334E-2"/>
          <c:w val="0.8437006342214689"/>
          <c:h val="0.77423329837934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6 Months Ago</c:v>
                </c:pt>
                <c:pt idx="1">
                  <c:v>6 Months to a Year Ago</c:v>
                </c:pt>
                <c:pt idx="2">
                  <c:v>1 to 2 Years Ago</c:v>
                </c:pt>
                <c:pt idx="3">
                  <c:v>2 to 5 Years Ago</c:v>
                </c:pt>
                <c:pt idx="4">
                  <c:v>5 or more years ago</c:v>
                </c:pt>
                <c:pt idx="5">
                  <c:v>Never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0.24399999999999999</c:v>
                </c:pt>
                <c:pt idx="1">
                  <c:v>0.14399999999999999</c:v>
                </c:pt>
                <c:pt idx="2">
                  <c:v>0.20200000000000001</c:v>
                </c:pt>
                <c:pt idx="3">
                  <c:v>0.23200000000000001</c:v>
                </c:pt>
                <c:pt idx="4">
                  <c:v>0.14899999999999999</c:v>
                </c:pt>
                <c:pt idx="5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6-4859-84AD-CF76BFB25F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When was your last visit to the Dentist?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44421381336591"/>
          <c:y val="1.7226742072046334E-2"/>
          <c:w val="0.8437006342214689"/>
          <c:h val="0.77423329837934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6 Months Ago</c:v>
                </c:pt>
                <c:pt idx="1">
                  <c:v>6 Months to a Year Ago</c:v>
                </c:pt>
                <c:pt idx="2">
                  <c:v>1 to 2 Years Ago</c:v>
                </c:pt>
                <c:pt idx="3">
                  <c:v>2 to 5 Years Ago</c:v>
                </c:pt>
                <c:pt idx="4">
                  <c:v>5 or more years ago</c:v>
                </c:pt>
                <c:pt idx="5">
                  <c:v>Never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0.42099999999999999</c:v>
                </c:pt>
                <c:pt idx="1">
                  <c:v>0.186</c:v>
                </c:pt>
                <c:pt idx="2">
                  <c:v>0.14299999999999999</c:v>
                </c:pt>
                <c:pt idx="3">
                  <c:v>0.14699999999999999</c:v>
                </c:pt>
                <c:pt idx="4">
                  <c:v>9.4E-2</c:v>
                </c:pt>
                <c:pt idx="5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6-4859-84AD-CF76BFB25F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59009424912298E-2"/>
          <c:y val="5.7021968786954202E-2"/>
          <c:w val="0.90353329001390081"/>
          <c:h val="0.70601591698185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111112326237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BA-4E4F-B5E6-40170E315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Always</c:v>
                </c:pt>
                <c:pt idx="1">
                  <c:v>Often</c:v>
                </c:pt>
                <c:pt idx="2">
                  <c:v>Occasionally</c:v>
                </c:pt>
                <c:pt idx="3">
                  <c:v>Rarely</c:v>
                </c:pt>
                <c:pt idx="4">
                  <c:v>Never</c:v>
                </c:pt>
                <c:pt idx="5">
                  <c:v>No Primary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0.158</c:v>
                </c:pt>
                <c:pt idx="1">
                  <c:v>0.17599999999999999</c:v>
                </c:pt>
                <c:pt idx="2">
                  <c:v>0.22600000000000001</c:v>
                </c:pt>
                <c:pt idx="3">
                  <c:v>0.14799999999999999</c:v>
                </c:pt>
                <c:pt idx="4">
                  <c:v>0.184</c:v>
                </c:pt>
                <c:pt idx="5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A-4E4F-B5E6-40170E315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780506860854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BA-4E4F-B5E6-40170E315B26}"/>
                </c:ext>
              </c:extLst>
            </c:dLbl>
            <c:dLbl>
              <c:idx val="1"/>
              <c:layout>
                <c:manualLayout>
                  <c:x val="1.7484488109773676E-2"/>
                  <c:y val="-8.3535278773504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BA-4E4F-B5E6-40170E315B26}"/>
                </c:ext>
              </c:extLst>
            </c:dLbl>
            <c:dLbl>
              <c:idx val="2"/>
              <c:layout>
                <c:manualLayout>
                  <c:x val="2.7777780815592828E-2"/>
                  <c:y val="-4.7832194117355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BA-4E4F-B5E6-40170E315B26}"/>
                </c:ext>
              </c:extLst>
            </c:dLbl>
            <c:dLbl>
              <c:idx val="3"/>
              <c:layout>
                <c:manualLayout>
                  <c:x val="1.8055557530135286E-2"/>
                  <c:y val="-2.3916097058677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BA-4E4F-B5E6-40170E315B26}"/>
                </c:ext>
              </c:extLst>
            </c:dLbl>
            <c:dLbl>
              <c:idx val="6"/>
              <c:layout>
                <c:manualLayout>
                  <c:x val="1.250000136701677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BA-4E4F-B5E6-40170E315B26}"/>
                </c:ext>
              </c:extLst>
            </c:dLbl>
            <c:dLbl>
              <c:idx val="7"/>
              <c:layout>
                <c:manualLayout>
                  <c:x val="1.6471591692233792E-2"/>
                  <c:y val="-7.9892486939885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BA-4E4F-B5E6-40170E315B26}"/>
                </c:ext>
              </c:extLst>
            </c:dLbl>
            <c:dLbl>
              <c:idx val="8"/>
              <c:layout>
                <c:manualLayout>
                  <c:x val="1.2500001367016773E-2"/>
                  <c:y val="-2.391609705867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BA-4E4F-B5E6-40170E315B26}"/>
                </c:ext>
              </c:extLst>
            </c:dLbl>
            <c:dLbl>
              <c:idx val="9"/>
              <c:layout>
                <c:manualLayout>
                  <c:x val="5.9896697062666142E-3"/>
                  <c:y val="-9.76452449203243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BA-4E4F-B5E6-40170E315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Always</c:v>
                </c:pt>
                <c:pt idx="1">
                  <c:v>Often</c:v>
                </c:pt>
                <c:pt idx="2">
                  <c:v>Occasionally</c:v>
                </c:pt>
                <c:pt idx="3">
                  <c:v>Rarely</c:v>
                </c:pt>
                <c:pt idx="4">
                  <c:v>Never</c:v>
                </c:pt>
                <c:pt idx="5">
                  <c:v>No Primary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0.17499999999999999</c:v>
                </c:pt>
                <c:pt idx="1">
                  <c:v>0.17699999999999999</c:v>
                </c:pt>
                <c:pt idx="2">
                  <c:v>0.24099999999999999</c:v>
                </c:pt>
                <c:pt idx="3">
                  <c:v>0.152</c:v>
                </c:pt>
                <c:pt idx="4">
                  <c:v>6.6000000000000003E-2</c:v>
                </c:pt>
                <c:pt idx="5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BA-4E4F-B5E6-40170E315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339710706157616"/>
          <c:y val="0.87091507336957075"/>
          <c:w val="9.7592355010828857E-2"/>
          <c:h val="8.0345809743798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Comfort: Are you comfortable with your oral health provider measuring or screening for the following? </a:t>
            </a:r>
          </a:p>
          <a:p>
            <a:pPr>
              <a:defRPr sz="1600"/>
            </a:pPr>
            <a:r>
              <a:rPr lang="en-US" sz="1400" b="0" i="0" u="none" strike="noStrike" baseline="0" dirty="0">
                <a:effectLst/>
              </a:rPr>
              <a:t>Utilization: Has your oral health provider checked any of the following?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16423135290758E-2"/>
          <c:y val="0.11024934711968658"/>
          <c:w val="0.89759622056557808"/>
          <c:h val="0.7448247669622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Comfort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111112326237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7C-41E5-A411-4FA5B104F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Screened for Oral Cancer</c:v>
                </c:pt>
                <c:pt idx="1">
                  <c:v>Blood Pressure</c:v>
                </c:pt>
                <c:pt idx="2">
                  <c:v>Overall health screening*</c:v>
                </c:pt>
                <c:pt idx="3">
                  <c:v>Screened for Covid-19</c:v>
                </c:pt>
                <c:pt idx="4">
                  <c:v>Asked about Vaccination history</c:v>
                </c:pt>
                <c:pt idx="5">
                  <c:v>Screened for Diabetes</c:v>
                </c:pt>
                <c:pt idx="6">
                  <c:v>Height, Weight, BMI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0.81699999999999995</c:v>
                </c:pt>
                <c:pt idx="1">
                  <c:v>0.72599999999999998</c:v>
                </c:pt>
                <c:pt idx="2">
                  <c:v>0.65700000000000003</c:v>
                </c:pt>
                <c:pt idx="3">
                  <c:v>0.63400000000000001</c:v>
                </c:pt>
                <c:pt idx="4">
                  <c:v>0.625</c:v>
                </c:pt>
                <c:pt idx="5">
                  <c:v>0.57799999999999996</c:v>
                </c:pt>
                <c:pt idx="6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4492-B0C8-4AEFB97EA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Screened for Oral Cancer</c:v>
                </c:pt>
                <c:pt idx="1">
                  <c:v>Blood Pressure</c:v>
                </c:pt>
                <c:pt idx="2">
                  <c:v>Overall health screening*</c:v>
                </c:pt>
                <c:pt idx="3">
                  <c:v>Screened for Covid-19</c:v>
                </c:pt>
                <c:pt idx="4">
                  <c:v>Asked about Vaccination history</c:v>
                </c:pt>
                <c:pt idx="5">
                  <c:v>Screened for Diabetes</c:v>
                </c:pt>
                <c:pt idx="6">
                  <c:v>Height, Weight, BMI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0.35599999999999998</c:v>
                </c:pt>
                <c:pt idx="1">
                  <c:v>0.371</c:v>
                </c:pt>
                <c:pt idx="2">
                  <c:v>0.29299999999999998</c:v>
                </c:pt>
                <c:pt idx="3">
                  <c:v>0.214</c:v>
                </c:pt>
                <c:pt idx="4">
                  <c:v>0.218</c:v>
                </c:pt>
                <c:pt idx="5">
                  <c:v>0.111</c:v>
                </c:pt>
                <c:pt idx="6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B-49B5-99BD-EA2F14E87B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12147579400114"/>
          <c:y val="0.18653355769629459"/>
          <c:w val="0.32836302554602781"/>
          <c:h val="7.4053425566320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Thinking of your child who has most recently been to the dentist, has their oral health provider ever checked any of the following?</a:t>
            </a:r>
            <a:r>
              <a:rPr lang="en-US" sz="1200" b="0" i="0" u="none" strike="noStrike" baseline="0" dirty="0">
                <a:effectLst/>
              </a:rPr>
              <a:t> vs. </a:t>
            </a:r>
            <a:r>
              <a:rPr lang="en-US" sz="1860" b="0" i="0" u="none" strike="noStrike" baseline="0" dirty="0">
                <a:effectLst/>
              </a:rPr>
              <a:t>Adult Screening</a:t>
            </a:r>
            <a:endParaRPr lang="en-US" sz="186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75314130345885E-2"/>
          <c:y val="0.10957897589249101"/>
          <c:w val="0.904283043577918"/>
          <c:h val="0.6425321397482535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Children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1450406946969302E-3"/>
                  <c:y val="-4.78329300627247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FD-48F9-9BF7-9843394B55E8}"/>
                </c:ext>
              </c:extLst>
            </c:dLbl>
            <c:dLbl>
              <c:idx val="3"/>
              <c:layout>
                <c:manualLayout>
                  <c:x val="-4.2337437962832632E-3"/>
                  <c:y val="-2.39164650313623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D-48F9-9BF7-9843394B55E8}"/>
                </c:ext>
              </c:extLst>
            </c:dLbl>
            <c:dLbl>
              <c:idx val="6"/>
              <c:layout>
                <c:manualLayout>
                  <c:x val="1.35534910528514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FD-48F9-9BF7-9843394B55E8}"/>
                </c:ext>
              </c:extLst>
            </c:dLbl>
            <c:dLbl>
              <c:idx val="7"/>
              <c:layout>
                <c:manualLayout>
                  <c:x val="3.097953348260748E-3"/>
                  <c:y val="-3.92863109412232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FD-48F9-9BF7-9843394B55E8}"/>
                </c:ext>
              </c:extLst>
            </c:dLbl>
            <c:dLbl>
              <c:idx val="8"/>
              <c:layout>
                <c:manualLayout>
                  <c:x val="1.2500001367016773E-2"/>
                  <c:y val="-2.391609705867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FD-48F9-9BF7-9843394B55E8}"/>
                </c:ext>
              </c:extLst>
            </c:dLbl>
            <c:dLbl>
              <c:idx val="9"/>
              <c:layout>
                <c:manualLayout>
                  <c:x val="5.9896697062666142E-3"/>
                  <c:y val="-9.76452449203243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FD-48F9-9BF7-9843394B5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Blood Pressure</c:v>
                </c:pt>
                <c:pt idx="1">
                  <c:v>Screened for Oral Cancer</c:v>
                </c:pt>
                <c:pt idx="2">
                  <c:v>Overall health screening*</c:v>
                </c:pt>
                <c:pt idx="3">
                  <c:v>Asked about Vaccination history</c:v>
                </c:pt>
                <c:pt idx="4">
                  <c:v>Screened for Covid-19</c:v>
                </c:pt>
                <c:pt idx="5">
                  <c:v>Height, Weight, BMI</c:v>
                </c:pt>
                <c:pt idx="6">
                  <c:v>Screened for Diabetes</c:v>
                </c:pt>
                <c:pt idx="7">
                  <c:v>Screened for HIV*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0.255</c:v>
                </c:pt>
                <c:pt idx="1">
                  <c:v>0.216</c:v>
                </c:pt>
                <c:pt idx="2">
                  <c:v>0.33900000000000002</c:v>
                </c:pt>
                <c:pt idx="3">
                  <c:v>0.20200000000000001</c:v>
                </c:pt>
                <c:pt idx="4">
                  <c:v>0.23799999999999999</c:v>
                </c:pt>
                <c:pt idx="5">
                  <c:v>0.25700000000000001</c:v>
                </c:pt>
                <c:pt idx="6">
                  <c:v>0.10199999999999999</c:v>
                </c:pt>
                <c:pt idx="7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FD-48F9-9BF7-9843394B55E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Blood Pressure</c:v>
                </c:pt>
                <c:pt idx="1">
                  <c:v>Screened for Oral Cancer</c:v>
                </c:pt>
                <c:pt idx="2">
                  <c:v>Overall health screening*</c:v>
                </c:pt>
                <c:pt idx="3">
                  <c:v>Asked about Vaccination history</c:v>
                </c:pt>
                <c:pt idx="4">
                  <c:v>Screened for Covid-19</c:v>
                </c:pt>
                <c:pt idx="5">
                  <c:v>Height, Weight, BMI</c:v>
                </c:pt>
                <c:pt idx="6">
                  <c:v>Screened for Diabetes</c:v>
                </c:pt>
                <c:pt idx="7">
                  <c:v>Screened for HIV*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0.371</c:v>
                </c:pt>
                <c:pt idx="1">
                  <c:v>0.35599999999999998</c:v>
                </c:pt>
                <c:pt idx="2">
                  <c:v>0.29299999999999998</c:v>
                </c:pt>
                <c:pt idx="3">
                  <c:v>0.218</c:v>
                </c:pt>
                <c:pt idx="4">
                  <c:v>0.214</c:v>
                </c:pt>
                <c:pt idx="5">
                  <c:v>0.20599999999999999</c:v>
                </c:pt>
                <c:pt idx="6">
                  <c:v>0.111</c:v>
                </c:pt>
                <c:pt idx="7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6D-4CDD-8AD1-9DA02B7AA5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8"/>
        <c:overlap val="-48"/>
        <c:axId val="1134545887"/>
        <c:axId val="1134547967"/>
      </c:barChart>
      <c:catAx>
        <c:axId val="113454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7967"/>
        <c:crosses val="autoZero"/>
        <c:auto val="1"/>
        <c:lblAlgn val="ctr"/>
        <c:lblOffset val="100"/>
        <c:noMultiLvlLbl val="0"/>
      </c:catAx>
      <c:valAx>
        <c:axId val="11345479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727419418813663"/>
          <c:y val="0.8526167026772532"/>
          <c:w val="0.21464991538830641"/>
          <c:h val="0.104507278454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801984118636"/>
          <c:y val="4.9477370920551808E-2"/>
          <c:w val="0.50894473720372402"/>
          <c:h val="0.781717481232859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B6-438C-9EDB-5B6DB33D7A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B6-438C-9EDB-5B6DB33D7A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C-4D9B-80D5-79C3156D6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0.60063</cdr:x>
      <cdr:y>0.83731</cdr:y>
    </cdr:from>
    <cdr:to>
      <cdr:x>0.9273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483921-B95C-4423-979C-E71DE36F7747}"/>
            </a:ext>
          </a:extLst>
        </cdr:cNvPr>
        <cdr:cNvSpPr txBox="1"/>
      </cdr:nvSpPr>
      <cdr:spPr>
        <a:xfrm xmlns:a="http://schemas.openxmlformats.org/drawingml/2006/main">
          <a:off x="5492194" y="4446300"/>
          <a:ext cx="2987040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1C0E0-04DB-4E21-8706-F8543E29232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FDDFA-31EC-4988-9DFB-FFD4628E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282F2-5913-4EDC-A854-E9D2AE66B5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67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consumers surveyed report that they are comfortable receiving health screenings from their oral health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0BA5-E037-324B-A239-07AF460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9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7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02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Dental offices provide an opportunity to interface with hard to reach populations regarding vaccines.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Dental offices provide an opportunity to interface with hard to reach populations regarding vaccines.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10BA5-E037-324B-A239-07AF460C56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88B10-B7DC-4F23-A204-6700E4CDB0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282F2-5913-4EDC-A854-E9D2AE66B5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2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C831D-AA7D-6D4B-9E9A-AC97125AE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7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0BA5-E037-324B-A239-07AF460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6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19.2% of the population reports that they haven’t been to a medical provider in the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0BA5-E037-324B-A239-07AF460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38% of those that reported that they hadn’t seen a medical provider in the past year had seen a dentist.  The dentist office provides a vital healthcare access point for those who haven’t accessed any other kind of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0BA5-E037-324B-A239-07AF460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09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0BA5-E037-324B-A239-07AF460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5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appears overall that the number of oral health providers asking about overall health has increased slightly from 2021 to 2022.  In 2022, 22% of consumers report their primary oral health provider rarely or never ask about their overall health.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62% of consumers indicated that their primary medical doctor rarely or never asked about their oral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0BA5-E037-324B-A239-07AF460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63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6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6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4" Type="http://schemas.openxmlformats.org/officeDocument/2006/relationships/image" Target="../media/image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4" Type="http://schemas.openxmlformats.org/officeDocument/2006/relationships/image" Target="../media/image6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4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4" Type="http://schemas.openxmlformats.org/officeDocument/2006/relationships/image" Target="../media/image6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6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4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4" Type="http://schemas.openxmlformats.org/officeDocument/2006/relationships/image" Target="../media/image7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4" Type="http://schemas.openxmlformats.org/officeDocument/2006/relationships/image" Target="../media/image7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4" Type="http://schemas.openxmlformats.org/officeDocument/2006/relationships/image" Target="../media/image7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4" Type="http://schemas.openxmlformats.org/officeDocument/2006/relationships/image" Target="../media/image7.e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4" Type="http://schemas.openxmlformats.org/officeDocument/2006/relationships/image" Target="../media/image6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4" Type="http://schemas.openxmlformats.org/officeDocument/2006/relationships/image" Target="../media/image6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4" Type="http://schemas.openxmlformats.org/officeDocument/2006/relationships/image" Target="../media/image9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4" Type="http://schemas.openxmlformats.org/officeDocument/2006/relationships/image" Target="../media/image6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4" Type="http://schemas.openxmlformats.org/officeDocument/2006/relationships/image" Target="../media/image6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4" Type="http://schemas.openxmlformats.org/officeDocument/2006/relationships/image" Target="../media/image7.em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9E1-DF2A-443B-9CF0-BA7F5CD44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25F70-7480-4B55-8675-625C68064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B41CC-E003-4A07-AF00-ADD5251E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42FC3-9BD1-4FA3-9F40-8892492D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75B8-0A54-4D14-AB67-E244BC4D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7E75-4FEC-44F1-A0F0-43A7E3E6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C646E-568A-4932-B373-F97640B34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4E7C4-5DA9-4438-B9FC-6A4BBDB7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E481F-D642-48C8-95BB-095ED5AA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FBBF7-154B-4080-B866-D88B2FD3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443F9-89E2-41B1-A0BF-BAD962ED9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64A02-C624-4143-AB27-FB622D75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7FB1-1055-4DC1-837E-AB356513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C9D2-4D66-4808-BBA2-6EA98030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8A3BB-3C19-4F66-B802-5918E14B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8343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9089516" cy="201930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10839448" cy="137159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05E39-2073-418B-A986-F392C9B3B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6" y="4343400"/>
            <a:ext cx="5254625" cy="7048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41307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786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9089516" cy="201930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10839448" cy="137159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05E39-2073-418B-A986-F392C9B3B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6" y="4343400"/>
            <a:ext cx="5254625" cy="704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B8D2B-0080-194E-8F31-E630E9CA43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C9BB1A-AC70-D244-A34D-284FE1D90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EA2F1B1-9452-3B47-A410-6A92F8E7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035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724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5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C9BB1A-AC70-D244-A34D-284FE1D90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F5FC9D-25EF-E44C-9CF9-C110B834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801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724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5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4480"/>
            <a:ext cx="10820400" cy="42337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912A0-2096-8547-ACCA-E84C356C065B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2ECBA4B-6198-5D4F-A9C6-90701BABD07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79E91C-EA2A-EE4B-8F2E-F744CD71D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55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0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">
          <p15:clr>
            <a:srgbClr val="FBAE40"/>
          </p15:clr>
        </p15:guide>
        <p15:guide id="2" orient="horz" pos="916">
          <p15:clr>
            <a:srgbClr val="FBAE40"/>
          </p15:clr>
        </p15:guide>
        <p15:guide id="3" orient="horz" pos="974">
          <p15:clr>
            <a:srgbClr val="FBAE40"/>
          </p15:clr>
        </p15:guide>
        <p15:guide id="4" orient="horz" pos="3792">
          <p15:clr>
            <a:srgbClr val="FBAE40"/>
          </p15:clr>
        </p15:guide>
        <p15:guide id="6" pos="430">
          <p15:clr>
            <a:srgbClr val="FBAE40"/>
          </p15:clr>
        </p15:guide>
        <p15:guide id="7" pos="7251">
          <p15:clr>
            <a:srgbClr val="FBAE40"/>
          </p15:clr>
        </p15:guide>
        <p15:guide id="8" orient="horz" pos="41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8678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08020E-DEAF-844C-846B-6B06F69D7C6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386749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30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4">
          <p15:clr>
            <a:srgbClr val="FBAE40"/>
          </p15:clr>
        </p15:guide>
        <p15:guide id="6" orient="horz" pos="916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9302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9590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9590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08020E-DEAF-844C-846B-6B06F69D7C6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55428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30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4">
          <p15:clr>
            <a:srgbClr val="FBAE40"/>
          </p15:clr>
        </p15:guide>
        <p15:guide id="6" orient="horz" pos="916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53372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248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248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49326E-611B-9141-A285-4871899E6BD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E733E-AB5F-8647-9DEF-DAF91768AC0F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4F0CD-F17C-C34F-AE2B-4564FE9177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28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4">
          <p15:clr>
            <a:srgbClr val="FBAE40"/>
          </p15:clr>
        </p15:guide>
        <p15:guide id="7" orient="horz" pos="974">
          <p15:clr>
            <a:srgbClr val="FBAE40"/>
          </p15:clr>
        </p15:guide>
        <p15:guide id="9" orient="horz" pos="3792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C1CA-511B-4B51-9686-63F2C65D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9B21-371A-4113-9DCA-09E6B681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5C75-2782-4A81-BF1B-28C3C028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612A8-DAA4-4E73-A4E7-F79AADB6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AC4E6-3E9C-4B37-AE68-31528CC6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1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3344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07CEAC-2C27-A64B-A088-3F4F42ABFB3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934547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4814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07CEAC-2C27-A64B-A088-3F4F42ABFB3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897303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261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E34A8C-692E-584C-9ACB-8B9E2419558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514E9-F46E-5546-BFFF-6C5403D2DB11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DCCAC0-DDDC-8E4F-BEBF-BD212ABCB1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3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8">
          <p15:clr>
            <a:srgbClr val="FBAE40"/>
          </p15:clr>
        </p15:guide>
        <p15:guide id="2" pos="2844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9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916">
          <p15:clr>
            <a:srgbClr val="FBAE40"/>
          </p15:clr>
        </p15:guide>
        <p15:guide id="8" orient="horz" pos="304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89">
          <p15:clr>
            <a:srgbClr val="FBAE40"/>
          </p15:clr>
        </p15:guide>
        <p15:guide id="12" orient="horz" pos="414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2618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79"/>
            <a:ext cx="3149600" cy="42515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79"/>
            <a:ext cx="6985000" cy="42515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D95B0A-AFCF-8E47-8231-980049A3FF5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24243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8">
          <p15:clr>
            <a:srgbClr val="FBAE40"/>
          </p15:clr>
        </p15:guide>
        <p15:guide id="2" pos="2846">
          <p15:clr>
            <a:srgbClr val="FBAE40"/>
          </p15:clr>
        </p15:guide>
        <p15:guide id="3" pos="432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918">
          <p15:clr>
            <a:srgbClr val="FBAE40"/>
          </p15:clr>
        </p15:guide>
        <p15:guide id="6" orient="horz" pos="308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92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5878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554479"/>
            <a:ext cx="4657724" cy="4242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86167"/>
            <a:ext cx="4657725" cy="96670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AEBFDB-020C-BA45-BD44-18B5B63448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1"/>
            <a:ext cx="6096000" cy="6857999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2146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366">
          <p15:clr>
            <a:srgbClr val="FBAE40"/>
          </p15:clr>
        </p15:guide>
        <p15:guide id="3" pos="429">
          <p15:clr>
            <a:srgbClr val="FBAE40"/>
          </p15:clr>
        </p15:guide>
        <p15:guide id="4" orient="horz" pos="918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orient="horz" pos="974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9364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54EDF0-EE16-F249-BE06-487F678FF89B}"/>
              </a:ext>
            </a:extLst>
          </p:cNvPr>
          <p:cNvSpPr/>
          <p:nvPr/>
        </p:nvSpPr>
        <p:spPr>
          <a:xfrm>
            <a:off x="6457951" y="1554479"/>
            <a:ext cx="5048249" cy="42603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61A17-3CE4-794D-9056-719C8031E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6039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457950" y="1554479"/>
            <a:ext cx="5048249" cy="426039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34E907-8ECD-A247-90F0-8089C11A74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1312625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8">
          <p15:clr>
            <a:srgbClr val="FBAE40"/>
          </p15:clr>
        </p15:guide>
        <p15:guide id="2" pos="3612">
          <p15:clr>
            <a:srgbClr val="FBAE40"/>
          </p15:clr>
        </p15:guide>
        <p15:guide id="3" pos="429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orient="horz" pos="918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84425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54EDF0-EE16-F249-BE06-487F678FF89B}"/>
              </a:ext>
            </a:extLst>
          </p:cNvPr>
          <p:cNvSpPr/>
          <p:nvPr/>
        </p:nvSpPr>
        <p:spPr>
          <a:xfrm>
            <a:off x="685801" y="1554480"/>
            <a:ext cx="10820400" cy="42426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85800" y="1554479"/>
            <a:ext cx="10820400" cy="424263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1966364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948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90563" y="1554479"/>
            <a:ext cx="10820400" cy="428361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43693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43944D-6D92-4F40-BFAA-5B27C8ABD3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1318773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305">
          <p15:clr>
            <a:srgbClr val="FBAE40"/>
          </p15:clr>
        </p15:guide>
        <p15:guide id="4" orient="horz" pos="918">
          <p15:clr>
            <a:srgbClr val="FBAE40"/>
          </p15:clr>
        </p15:guide>
        <p15:guide id="5" orient="horz" pos="3789">
          <p15:clr>
            <a:srgbClr val="FBAE40"/>
          </p15:clr>
        </p15:guide>
        <p15:guide id="7" orient="horz" pos="41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14AD9C5-6228-ED44-889E-6904764410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CB764-653A-3D40-A383-E25B1CA34C60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25B89-0A47-6847-B754-E3CA7837F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8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1">
          <p15:clr>
            <a:srgbClr val="FBAE40"/>
          </p15:clr>
        </p15:guide>
        <p15:guide id="2" pos="429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3789">
          <p15:clr>
            <a:srgbClr val="FBAE40"/>
          </p15:clr>
        </p15:guide>
        <p15:guide id="7" orient="horz" pos="41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BB6D-9F81-46A4-8F66-BE4558F0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6FEA-565F-4E92-90FF-DD07AE6F1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CC1FF-4EA5-4F20-A3FF-8123A51C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7CA73-9B16-4240-963D-AD614515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1156C-B118-489A-ABDE-4DA40A9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8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4980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6201F-83F0-4304-B1F9-B02CCDB0F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136187" cy="1462087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666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1542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50DA8-42F8-45FD-9083-3FD9096304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734675" cy="165735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0333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24496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0B21A-34FD-434E-AD6A-6FD7FA899829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1FCE1-4399-4142-8D1B-EC751D53CBD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664825" cy="146208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BD4CA-9931-9E4E-BB70-EA84A5F4CE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68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843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7BB59BB-CB13-104E-A23E-FC98C0B84C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B6C995-740F-9D43-90F7-B61814D2A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68580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118618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2120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7BB59BB-CB13-104E-A23E-FC98C0B84C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B6C995-740F-9D43-90F7-B61814D2A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68580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88512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33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44A32-2950-5840-B535-B41E4F58B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61" y="2383747"/>
            <a:ext cx="3943453" cy="14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19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3F6D07F-A63F-E542-B09E-E79310F1AB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490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3F6D07F-A63F-E542-B09E-E79310F1A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2434B36-8E71-9446-A1BC-5D5BF99F32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0362" y="2362297"/>
            <a:ext cx="3943452" cy="14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6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9942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5B91738-4B95-2140-9C94-01849D0CBA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260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E55E4-2AC4-1643-B946-18BF3435E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A8A2AFC-14B9-4E44-807C-AA683A7D1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468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041BBF7-1139-944E-BB1F-E4A521CA4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7136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708A00-168A-1744-A1FD-95C224DF4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87803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82E5E583-0CCC-5749-A61E-8B68166D0C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84774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73B3615F-7B7F-C049-A051-269B92BDA1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288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ED6C5F-628A-634C-A1BE-5BCC177EAC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7803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8E43F54-A4C7-E048-AEC6-C190217EF5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54939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pos="1968">
          <p15:clr>
            <a:srgbClr val="FBAE40"/>
          </p15:clr>
        </p15:guide>
        <p15:guide id="7" pos="2184">
          <p15:clr>
            <a:srgbClr val="FBAE40"/>
          </p15:clr>
        </p15:guide>
        <p15:guide id="8" pos="3720">
          <p15:clr>
            <a:srgbClr val="FBAE40"/>
          </p15:clr>
        </p15:guide>
        <p15:guide id="9" pos="3960">
          <p15:clr>
            <a:srgbClr val="FBAE40"/>
          </p15:clr>
        </p15:guide>
        <p15:guide id="10" pos="5472">
          <p15:clr>
            <a:srgbClr val="FBAE40"/>
          </p15:clr>
        </p15:guide>
        <p15:guide id="11" pos="5712">
          <p15:clr>
            <a:srgbClr val="FBAE40"/>
          </p15:clr>
        </p15:guide>
        <p15:guide id="12" orient="horz" pos="1663">
          <p15:clr>
            <a:srgbClr val="FBAE40"/>
          </p15:clr>
        </p15:guide>
        <p15:guide id="13" orient="horz" pos="1968">
          <p15:clr>
            <a:srgbClr val="FBAE40"/>
          </p15:clr>
        </p15:guide>
        <p15:guide id="15" orient="horz" pos="4145">
          <p15:clr>
            <a:srgbClr val="FBAE40"/>
          </p15:clr>
        </p15:guide>
        <p15:guide id="16" orient="horz" pos="37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5884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1177A3D-4A3B-7947-AEC5-B449F32D1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277856-EAAC-5045-8D25-579EF6B0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1708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AEEC403-2E22-7449-9722-70875FDAA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7616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8CFE25B-CB8D-2942-8363-87001A496E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C71ADF9-E7ED-A84F-A07E-475C447D3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75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3C59C0B-0B99-8946-A964-B883A7CF6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1363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0435EC5-7AF3-ED45-A2D1-126EEFDB60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87158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  <p15:guide id="13" orient="horz" pos="19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3FED-53A2-46C1-81E4-A05CEAAF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0CE69-6EB1-4B18-9A6D-4A3914ED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C9797-CAB9-4FB7-B6E1-FF5A54227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920F3-A903-45E4-85C9-34DA216E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EF463-F5D0-483B-9CD4-AF1D1B7C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077A0-B947-495E-89D2-4E048646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907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1177A3D-4A3B-7947-AEC5-B449F32D1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124201"/>
            <a:ext cx="3149600" cy="2726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277856-EAAC-5045-8D25-579EF6B0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1708" y="3124200"/>
            <a:ext cx="3149600" cy="2726185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AEEC403-2E22-7449-9722-70875FDAA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7616" y="3124200"/>
            <a:ext cx="3149600" cy="2726185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8CFE25B-CB8D-2942-8363-87001A496E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C71ADF9-E7ED-A84F-A07E-475C447D3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75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3C59C0B-0B99-8946-A964-B883A7CF6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1363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0435EC5-7AF3-ED45-A2D1-126EEFDB60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89486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  <p15:guide id="13" orient="horz" pos="196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tatistics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E98416-ED3F-DA4E-8DAD-172FB9B1A3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6042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E98416-ED3F-DA4E-8DAD-172FB9B1A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BA4B35-07F1-924E-A4FB-E9D9F676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5A373B-F92F-AD4D-ACB1-2A44B9F69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5625" y="1752600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F6735D1-DD43-874F-A02D-C8C48903BB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552576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7C01DEE-14A2-DE44-98D6-0BFE7F615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625" y="3876675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A6BDAC-0412-8943-B027-07A2B58B9C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676651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3080F4-ADD6-8B4C-900B-D999C52FCE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34451" y="1752600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84C6C70-4A44-1042-BE56-7AADBDA24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4626" y="1552576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5C41753-5911-7E4B-961D-22FADC3D5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4451" y="3876675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00562E4-0171-C74A-AC57-85230A0231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4626" y="3676651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71F6816-DFC3-AB4A-B1D5-6204CF5FE9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823112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pos="4100">
          <p15:clr>
            <a:srgbClr val="FBAE40"/>
          </p15:clr>
        </p15:guide>
        <p15:guide id="4" pos="3575">
          <p15:clr>
            <a:srgbClr val="FBAE40"/>
          </p15:clr>
        </p15:guide>
        <p15:guide id="5" orient="horz" pos="4152">
          <p15:clr>
            <a:srgbClr val="FBAE40"/>
          </p15:clr>
        </p15:guide>
        <p15:guide id="6" orient="horz" pos="307">
          <p15:clr>
            <a:srgbClr val="FBAE40"/>
          </p15:clr>
        </p15:guide>
        <p15:guide id="7" orient="horz" pos="91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51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62425"/>
            <a:ext cx="4657724" cy="876632"/>
          </a:xfrm>
        </p:spPr>
        <p:txBody>
          <a:bodyPr/>
          <a:lstStyle>
            <a:lvl1pPr marL="9525" indent="0">
              <a:buFont typeface="System Font Regular"/>
              <a:buNone/>
              <a:tabLst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7A3446-F8E2-3146-BA41-1032A482FC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38301"/>
            <a:ext cx="6781799" cy="2343150"/>
          </a:xfrm>
        </p:spPr>
        <p:txBody>
          <a:bodyPr/>
          <a:lstStyle>
            <a:lvl1pPr marL="179388" indent="-179388">
              <a:lnSpc>
                <a:spcPct val="100000"/>
              </a:lnSpc>
              <a:buNone/>
              <a:tabLst/>
              <a:defRPr sz="4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quote. Lorem ipsum dolor sit amet, </a:t>
            </a:r>
            <a:r>
              <a:rPr lang="en-US" err="1"/>
              <a:t>consectetuer</a:t>
            </a:r>
            <a:r>
              <a:rPr lang="en-US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00849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0941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62425"/>
            <a:ext cx="4657724" cy="876632"/>
          </a:xfrm>
        </p:spPr>
        <p:txBody>
          <a:bodyPr/>
          <a:lstStyle>
            <a:lvl1pPr marL="9525" indent="-9525">
              <a:buFont typeface="System Font Regular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7A3446-F8E2-3146-BA41-1032A482FC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38301"/>
            <a:ext cx="6781799" cy="2343150"/>
          </a:xfrm>
        </p:spPr>
        <p:txBody>
          <a:bodyPr/>
          <a:lstStyle>
            <a:lvl1pPr marL="179388" indent="-179388">
              <a:lnSpc>
                <a:spcPct val="100000"/>
              </a:lnSpc>
              <a:buNone/>
              <a:tabLst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quote. Lorem ipsum dolor sit amet, </a:t>
            </a:r>
            <a:r>
              <a:rPr lang="en-US" err="1"/>
              <a:t>consectetuer</a:t>
            </a:r>
            <a:r>
              <a:rPr lang="en-US"/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031E3-F81C-1243-BF01-61FFFCDD7542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C3A00-852F-484A-97E9-46F8B77C4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1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2988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3911"/>
            <a:ext cx="6199086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35404"/>
            <a:ext cx="5486400" cy="150799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6277B-20C5-423E-B414-405623D31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8042"/>
            <a:ext cx="5486400" cy="9286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4E4144-041D-49AA-9014-C5418974F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293" r="17591"/>
          <a:stretch/>
        </p:blipFill>
        <p:spPr>
          <a:xfrm>
            <a:off x="6604000" y="-8878"/>
            <a:ext cx="5588000" cy="5404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ED1FBB-3271-334A-9467-2D6E9E69AB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01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4057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797642"/>
            <a:ext cx="7664448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09323"/>
            <a:ext cx="7664448" cy="128079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F5AC9-E4C4-41AA-884C-9D65502644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399"/>
            <a:ext cx="4541838" cy="9737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D02CAB-940A-4626-B0D3-2014CBC27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4896" r="34473" b="17572"/>
          <a:stretch/>
        </p:blipFill>
        <p:spPr>
          <a:xfrm>
            <a:off x="6494010" y="470725"/>
            <a:ext cx="4780631" cy="4926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4D3BF1-777D-EF49-8E9C-CBF5AE0C8A0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0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7835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7474"/>
            <a:ext cx="58007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276" y="2819399"/>
            <a:ext cx="5162549" cy="1219447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C9C9E3-8423-44B8-A95F-6F1150185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711700" cy="758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73A5F40-EA22-4E5E-8551-CC19E1817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791" b="10236"/>
          <a:stretch/>
        </p:blipFill>
        <p:spPr>
          <a:xfrm>
            <a:off x="5387975" y="-10119"/>
            <a:ext cx="6828585" cy="5392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16748D-279F-664B-9E63-17A3F759747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17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7466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9932"/>
            <a:ext cx="5852160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1612"/>
            <a:ext cx="5486399" cy="1052298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B92A2-288E-4509-B168-B13B50C02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013200" cy="75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1449E5C-422E-48D1-BFD0-76D26E85F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t="21679" r="977"/>
          <a:stretch/>
        </p:blipFill>
        <p:spPr>
          <a:xfrm>
            <a:off x="5358662" y="-17755"/>
            <a:ext cx="6833338" cy="54047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9C9FE7-BDF8-544D-9C65-72E6E3A5DD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5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9800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9951"/>
            <a:ext cx="67532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1631"/>
            <a:ext cx="5486399" cy="102044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F4D27-7681-462E-859E-C63E3CF0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052888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6AB389-6986-4D7F-B9B4-E616224F2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6145"/>
          <a:stretch/>
        </p:blipFill>
        <p:spPr>
          <a:xfrm>
            <a:off x="5601810" y="-682383"/>
            <a:ext cx="6476213" cy="6078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3F6586-BC95-174D-B641-82F4E58E5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31975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797642"/>
            <a:ext cx="67532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5486399" cy="99551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7D77E-A6BB-438E-B0BB-318CCA9B0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849813" cy="75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E69D27-BC45-4783-B1C4-FE8B20711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842" r="10970" b="13899"/>
          <a:stretch/>
        </p:blipFill>
        <p:spPr>
          <a:xfrm>
            <a:off x="5129418" y="6620"/>
            <a:ext cx="7062582" cy="5389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C1052-5426-1848-A915-1ECF5BE6A1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240B-C517-4689-8CB1-BC5F4E91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F355D-2F96-49F8-ABBA-2457A1953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0B4B0-9F64-4110-B3FD-E8788B60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D68EE-9F7E-427F-9BFD-5E5130854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DA12-BBFD-4EE7-AC6B-D14FCBE55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8AF28-E6BE-4663-9C87-6F9BF1DD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9ACE8-1835-437D-A028-6D03CB91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04010-C581-48E1-A6FB-D1166D24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1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0814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A4983B-2D18-4C45-8655-49D75E8E83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486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AE58D9-AEE9-D948-98A7-255E23E4A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54864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63341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5544"/>
            <a:ext cx="5486400" cy="135316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08BD9-A70A-46DE-9B4F-2FCCA30C6F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275" y="4343400"/>
            <a:ext cx="4437063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02C21-247E-9340-BC9C-6C97543EE7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57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hart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8"/>
            <a:ext cx="10820400" cy="9667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85801" y="1554479"/>
            <a:ext cx="10820399" cy="4353937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361994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">
          <p15:clr>
            <a:srgbClr val="FBAE40"/>
          </p15:clr>
        </p15:guide>
        <p15:guide id="2" pos="5438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8343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9089516" cy="201930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10839448" cy="137159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05E39-2073-418B-A986-F392C9B3B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6" y="4343400"/>
            <a:ext cx="5254625" cy="7048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033499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786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9089516" cy="201930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10839448" cy="137159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05E39-2073-418B-A986-F392C9B3B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6" y="4343400"/>
            <a:ext cx="5254625" cy="704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B8D2B-0080-194E-8F31-E630E9CA43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96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C9BB1A-AC70-D244-A34D-284FE1D90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EA2F1B1-9452-3B47-A410-6A92F8E7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69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724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5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C9BB1A-AC70-D244-A34D-284FE1D90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F5FC9D-25EF-E44C-9CF9-C110B834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225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0">
          <p15:clr>
            <a:srgbClr val="FBAE40"/>
          </p15:clr>
        </p15:guide>
        <p15:guide id="2" pos="724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5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4480"/>
            <a:ext cx="10820400" cy="42337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912A0-2096-8547-ACCA-E84C356C065B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2ECBA4B-6198-5D4F-A9C6-90701BABD07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79E91C-EA2A-EE4B-8F2E-F744CD71D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55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9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">
          <p15:clr>
            <a:srgbClr val="FBAE40"/>
          </p15:clr>
        </p15:guide>
        <p15:guide id="2" orient="horz" pos="916">
          <p15:clr>
            <a:srgbClr val="FBAE40"/>
          </p15:clr>
        </p15:guide>
        <p15:guide id="3" orient="horz" pos="974">
          <p15:clr>
            <a:srgbClr val="FBAE40"/>
          </p15:clr>
        </p15:guide>
        <p15:guide id="4" orient="horz" pos="3792">
          <p15:clr>
            <a:srgbClr val="FBAE40"/>
          </p15:clr>
        </p15:guide>
        <p15:guide id="6" pos="430">
          <p15:clr>
            <a:srgbClr val="FBAE40"/>
          </p15:clr>
        </p15:guide>
        <p15:guide id="7" pos="7251">
          <p15:clr>
            <a:srgbClr val="FBAE40"/>
          </p15:clr>
        </p15:guide>
        <p15:guide id="8" orient="horz" pos="414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8678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08020E-DEAF-844C-846B-6B06F69D7C6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134496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30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4">
          <p15:clr>
            <a:srgbClr val="FBAE40"/>
          </p15:clr>
        </p15:guide>
        <p15:guide id="6" orient="horz" pos="916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9302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9590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9590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08020E-DEAF-844C-846B-6B06F69D7C6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80129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30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4">
          <p15:clr>
            <a:srgbClr val="FBAE40"/>
          </p15:clr>
        </p15:guide>
        <p15:guide id="6" orient="horz" pos="916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53372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248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950" y="1554480"/>
            <a:ext cx="5048250" cy="42248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49326E-611B-9141-A285-4871899E6BD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E733E-AB5F-8647-9DEF-DAF91768AC0F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4F0CD-F17C-C34F-AE2B-4564FE9177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9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>
          <p15:clr>
            <a:srgbClr val="FBAE40"/>
          </p15:clr>
        </p15:guide>
        <p15:guide id="2" pos="4068">
          <p15:clr>
            <a:srgbClr val="FBAE40"/>
          </p15:clr>
        </p15:guide>
        <p15:guide id="3" pos="428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4">
          <p15:clr>
            <a:srgbClr val="FBAE40"/>
          </p15:clr>
        </p15:guide>
        <p15:guide id="7" orient="horz" pos="974">
          <p15:clr>
            <a:srgbClr val="FBAE40"/>
          </p15:clr>
        </p15:guide>
        <p15:guide id="9" orient="horz" pos="3792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A5FD-97FB-44AB-B97E-EF4446B4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8F0D8-B735-4EBF-84FB-E623FF8C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06850-6254-48EE-A0D4-101E5C0A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37505-9A06-4818-AC77-6F4F3B4A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84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3344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80"/>
            <a:ext cx="3149600" cy="426927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07CEAC-2C27-A64B-A088-3F4F42ABFB3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425990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4814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80"/>
            <a:ext cx="3149600" cy="42426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07CEAC-2C27-A64B-A088-3F4F42ABFB3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20977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261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D33988-952C-7B4B-A870-87C7B7F444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56600" y="1554479"/>
            <a:ext cx="3149600" cy="426039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E34A8C-692E-584C-9ACB-8B9E2419558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514E9-F46E-5546-BFFF-6C5403D2DB11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DCCAC0-DDDC-8E4F-BEBF-BD212ABCB1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3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8">
          <p15:clr>
            <a:srgbClr val="FBAE40"/>
          </p15:clr>
        </p15:guide>
        <p15:guide id="2" pos="2844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9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916">
          <p15:clr>
            <a:srgbClr val="FBAE40"/>
          </p15:clr>
        </p15:guide>
        <p15:guide id="8" orient="horz" pos="304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89">
          <p15:clr>
            <a:srgbClr val="FBAE40"/>
          </p15:clr>
        </p15:guide>
        <p15:guide id="12" orient="horz" pos="414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2618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4479"/>
            <a:ext cx="3149600" cy="42515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200" y="1554479"/>
            <a:ext cx="6985000" cy="42515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D95B0A-AFCF-8E47-8231-980049A3FF5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1166811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8">
          <p15:clr>
            <a:srgbClr val="FBAE40"/>
          </p15:clr>
        </p15:guide>
        <p15:guide id="2" pos="2846">
          <p15:clr>
            <a:srgbClr val="FBAE40"/>
          </p15:clr>
        </p15:guide>
        <p15:guide id="3" pos="432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918">
          <p15:clr>
            <a:srgbClr val="FBAE40"/>
          </p15:clr>
        </p15:guide>
        <p15:guide id="6" orient="horz" pos="308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92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5878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554479"/>
            <a:ext cx="4657724" cy="4242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86167"/>
            <a:ext cx="4657725" cy="96670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AEBFDB-020C-BA45-BD44-18B5B63448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1"/>
            <a:ext cx="6096000" cy="6857999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1089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366">
          <p15:clr>
            <a:srgbClr val="FBAE40"/>
          </p15:clr>
        </p15:guide>
        <p15:guide id="3" pos="429">
          <p15:clr>
            <a:srgbClr val="FBAE40"/>
          </p15:clr>
        </p15:guide>
        <p15:guide id="4" orient="horz" pos="918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orient="horz" pos="974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9364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54EDF0-EE16-F249-BE06-487F678FF89B}"/>
              </a:ext>
            </a:extLst>
          </p:cNvPr>
          <p:cNvSpPr/>
          <p:nvPr/>
        </p:nvSpPr>
        <p:spPr>
          <a:xfrm>
            <a:off x="6457951" y="1554479"/>
            <a:ext cx="5048249" cy="42603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A61A17-3CE4-794D-9056-719C8031E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54480"/>
            <a:ext cx="5048250" cy="426039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457950" y="1554479"/>
            <a:ext cx="5048249" cy="426039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34E907-8ECD-A247-90F0-8089C11A74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145582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8">
          <p15:clr>
            <a:srgbClr val="FBAE40"/>
          </p15:clr>
        </p15:guide>
        <p15:guide id="2" pos="3612">
          <p15:clr>
            <a:srgbClr val="FBAE40"/>
          </p15:clr>
        </p15:guide>
        <p15:guide id="3" pos="429">
          <p15:clr>
            <a:srgbClr val="FBAE40"/>
          </p15:clr>
        </p15:guide>
        <p15:guide id="4" pos="7251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orient="horz" pos="918">
          <p15:clr>
            <a:srgbClr val="FBAE40"/>
          </p15:clr>
        </p15:guide>
        <p15:guide id="7" orient="horz" pos="974">
          <p15:clr>
            <a:srgbClr val="FBAE40"/>
          </p15:clr>
        </p15:guide>
        <p15:guide id="8" orient="horz" pos="3789">
          <p15:clr>
            <a:srgbClr val="FBAE40"/>
          </p15:clr>
        </p15:guide>
        <p15:guide id="10" orient="horz" pos="41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84425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54EDF0-EE16-F249-BE06-487F678FF89B}"/>
              </a:ext>
            </a:extLst>
          </p:cNvPr>
          <p:cNvSpPr/>
          <p:nvPr/>
        </p:nvSpPr>
        <p:spPr>
          <a:xfrm>
            <a:off x="685801" y="1554480"/>
            <a:ext cx="10820400" cy="42426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85800" y="1554479"/>
            <a:ext cx="10820400" cy="424263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17202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948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90563" y="1554479"/>
            <a:ext cx="10820400" cy="428361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839315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43944D-6D92-4F40-BFAA-5B27C8ABD3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983072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305">
          <p15:clr>
            <a:srgbClr val="FBAE40"/>
          </p15:clr>
        </p15:guide>
        <p15:guide id="4" orient="horz" pos="918">
          <p15:clr>
            <a:srgbClr val="FBAE40"/>
          </p15:clr>
        </p15:guide>
        <p15:guide id="5" orient="horz" pos="3789">
          <p15:clr>
            <a:srgbClr val="FBAE40"/>
          </p15:clr>
        </p15:guide>
        <p15:guide id="7" orient="horz" pos="414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14AD9C5-6228-ED44-889E-6904764410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CB764-653A-3D40-A383-E25B1CA34C60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25B89-0A47-6847-B754-E3CA7837F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1">
          <p15:clr>
            <a:srgbClr val="FBAE40"/>
          </p15:clr>
        </p15:guide>
        <p15:guide id="2" pos="429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3789">
          <p15:clr>
            <a:srgbClr val="FBAE40"/>
          </p15:clr>
        </p15:guide>
        <p15:guide id="7" orient="horz" pos="41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9F857-3BEC-44CF-8729-BE76AD5C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B6741-09D5-464B-9CAF-BDFD1BC6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B82D1-7DEB-429F-9C37-5A0587CD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4980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6201F-83F0-4304-B1F9-B02CCDB0F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136187" cy="1462087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31948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1542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50DA8-42F8-45FD-9083-3FD9096304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734675" cy="165735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18143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24496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0B21A-34FD-434E-AD6A-6FD7FA899829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1FCE1-4399-4142-8D1B-EC751D53CBD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3588" y="3789363"/>
            <a:ext cx="10664825" cy="146208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BD4CA-9931-9E4E-BB70-EA84A5F4CE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8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843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7BB59BB-CB13-104E-A23E-FC98C0B84C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B6C995-740F-9D43-90F7-B61814D2A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68580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2640674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2120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7BB59BB-CB13-104E-A23E-FC98C0B84C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B6C995-740F-9D43-90F7-B61814D2A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68580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059" y="1411287"/>
            <a:ext cx="7315200" cy="2377440"/>
          </a:xfrm>
        </p:spPr>
        <p:txBody>
          <a:bodyPr anchor="t"/>
          <a:lstStyle>
            <a:lvl1pPr algn="l">
              <a:lnSpc>
                <a:spcPct val="100000"/>
              </a:lnSpc>
              <a:defRPr sz="72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23986622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65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44A32-2950-5840-B535-B41E4F58B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61" y="2383747"/>
            <a:ext cx="3943453" cy="14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4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3F6D07F-A63F-E542-B09E-E79310F1AB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490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3F6D07F-A63F-E542-B09E-E79310F1A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2434B36-8E71-9446-A1BC-5D5BF99F32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0362" y="2362297"/>
            <a:ext cx="3943452" cy="14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682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9942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5B91738-4B95-2140-9C94-01849D0CBA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260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E55E4-2AC4-1643-B946-18BF3435E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A8A2AFC-14B9-4E44-807C-AA683A7D1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468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041BBF7-1139-944E-BB1F-E4A521CA4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7136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708A00-168A-1744-A1FD-95C224DF4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87803" y="3133725"/>
            <a:ext cx="2423160" cy="228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82E5E583-0CCC-5749-A61E-8B68166D0C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84774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73B3615F-7B7F-C049-A051-269B92BDA1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288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ED6C5F-628A-634C-A1BE-5BCC177EAC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7803" y="1546225"/>
            <a:ext cx="2423160" cy="1094189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8E43F54-A4C7-E048-AEC6-C190217EF5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52638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7251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305">
          <p15:clr>
            <a:srgbClr val="FBAE40"/>
          </p15:clr>
        </p15:guide>
        <p15:guide id="6" pos="1968">
          <p15:clr>
            <a:srgbClr val="FBAE40"/>
          </p15:clr>
        </p15:guide>
        <p15:guide id="7" pos="2184">
          <p15:clr>
            <a:srgbClr val="FBAE40"/>
          </p15:clr>
        </p15:guide>
        <p15:guide id="8" pos="3720">
          <p15:clr>
            <a:srgbClr val="FBAE40"/>
          </p15:clr>
        </p15:guide>
        <p15:guide id="9" pos="3960">
          <p15:clr>
            <a:srgbClr val="FBAE40"/>
          </p15:clr>
        </p15:guide>
        <p15:guide id="10" pos="5472">
          <p15:clr>
            <a:srgbClr val="FBAE40"/>
          </p15:clr>
        </p15:guide>
        <p15:guide id="11" pos="5712">
          <p15:clr>
            <a:srgbClr val="FBAE40"/>
          </p15:clr>
        </p15:guide>
        <p15:guide id="12" orient="horz" pos="1663">
          <p15:clr>
            <a:srgbClr val="FBAE40"/>
          </p15:clr>
        </p15:guide>
        <p15:guide id="13" orient="horz" pos="1968">
          <p15:clr>
            <a:srgbClr val="FBAE40"/>
          </p15:clr>
        </p15:guide>
        <p15:guide id="15" orient="horz" pos="4145">
          <p15:clr>
            <a:srgbClr val="FBAE40"/>
          </p15:clr>
        </p15:guide>
        <p15:guide id="16" orient="horz" pos="379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5884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1177A3D-4A3B-7947-AEC5-B449F32D1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277856-EAAC-5045-8D25-579EF6B0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1708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AEEC403-2E22-7449-9722-70875FDAA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7616" y="3124200"/>
            <a:ext cx="3149600" cy="2752817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8CFE25B-CB8D-2942-8363-87001A496E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C71ADF9-E7ED-A84F-A07E-475C447D3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75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3C59C0B-0B99-8946-A964-B883A7CF6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1363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0435EC5-7AF3-ED45-A2D1-126EEFDB60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41547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  <p15:guide id="13" orient="horz" pos="19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DF9A-CB4A-4AAE-82F9-250BC4CA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3F5F-0F4D-4809-9306-9CC76A74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15FAD-CA17-4184-ADBB-5B4C212A1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869A1-280B-460C-BE67-AE32B3E3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7B93-6BE5-4D5E-AF86-236742A8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B2CD6-B98F-4642-AD16-906D8C88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00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907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1177A3D-4A3B-7947-AEC5-B449F32D1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124201"/>
            <a:ext cx="3149600" cy="2726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277856-EAAC-5045-8D25-579EF6B0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1708" y="3124200"/>
            <a:ext cx="3149600" cy="2726185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AEEC403-2E22-7449-9722-70875FDAA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7616" y="3124200"/>
            <a:ext cx="3149600" cy="2726185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8CFE25B-CB8D-2942-8363-87001A496E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C71ADF9-E7ED-A84F-A07E-475C447D3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75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3C59C0B-0B99-8946-A964-B883A7CF6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1363" y="1552576"/>
            <a:ext cx="3149600" cy="1343026"/>
          </a:xfrm>
        </p:spPr>
        <p:txBody>
          <a:bodyPr anchor="t"/>
          <a:lstStyle>
            <a:lvl1pPr algn="ctr">
              <a:defRPr sz="8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0435EC5-7AF3-ED45-A2D1-126EEFDB60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273523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6">
          <p15:clr>
            <a:srgbClr val="FBAE40"/>
          </p15:clr>
        </p15:guide>
        <p15:guide id="2" pos="2846">
          <p15:clr>
            <a:srgbClr val="FBAE40"/>
          </p15:clr>
        </p15:guide>
        <p15:guide id="3" pos="4834">
          <p15:clr>
            <a:srgbClr val="FBAE40"/>
          </p15:clr>
        </p15:guide>
        <p15:guide id="4" pos="5262">
          <p15:clr>
            <a:srgbClr val="FBAE40"/>
          </p15:clr>
        </p15:guide>
        <p15:guide id="5" pos="428">
          <p15:clr>
            <a:srgbClr val="FBAE40"/>
          </p15:clr>
        </p15:guide>
        <p15:guide id="6" pos="7251">
          <p15:clr>
            <a:srgbClr val="FBAE40"/>
          </p15:clr>
        </p15:guide>
        <p15:guide id="7" orient="horz" pos="306">
          <p15:clr>
            <a:srgbClr val="FBAE40"/>
          </p15:clr>
        </p15:guide>
        <p15:guide id="8" orient="horz" pos="916">
          <p15:clr>
            <a:srgbClr val="FBAE40"/>
          </p15:clr>
        </p15:guide>
        <p15:guide id="9" orient="horz" pos="974">
          <p15:clr>
            <a:srgbClr val="FBAE40"/>
          </p15:clr>
        </p15:guide>
        <p15:guide id="10" orient="horz" pos="3792">
          <p15:clr>
            <a:srgbClr val="FBAE40"/>
          </p15:clr>
        </p15:guide>
        <p15:guide id="12" orient="horz" pos="4148">
          <p15:clr>
            <a:srgbClr val="FBAE40"/>
          </p15:clr>
        </p15:guide>
        <p15:guide id="13" orient="horz" pos="196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tatistics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E98416-ED3F-DA4E-8DAD-172FB9B1A3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6042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E98416-ED3F-DA4E-8DAD-172FB9B1A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BA4B35-07F1-924E-A4FB-E9D9F676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5A373B-F92F-AD4D-ACB1-2A44B9F69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5625" y="1752600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F6735D1-DD43-874F-A02D-C8C48903BB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552576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7C01DEE-14A2-DE44-98D6-0BFE7F615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625" y="3876675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A6BDAC-0412-8943-B027-07A2B58B9C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676651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3080F4-ADD6-8B4C-900B-D999C52FCE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34451" y="1752600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84C6C70-4A44-1042-BE56-7AADBDA24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4626" y="1552576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5C41753-5911-7E4B-961D-22FADC3D5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4451" y="3876675"/>
            <a:ext cx="2571749" cy="1188720"/>
          </a:xfrm>
        </p:spPr>
        <p:txBody>
          <a:bodyPr/>
          <a:lstStyle/>
          <a:p>
            <a:pPr lvl="0"/>
            <a:r>
              <a:rPr lang="en-US"/>
              <a:t>Click to edit content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00562E4-0171-C74A-AC57-85230A0231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4626" y="3676651"/>
            <a:ext cx="2409825" cy="1343026"/>
          </a:xfrm>
        </p:spPr>
        <p:txBody>
          <a:bodyPr anchor="t"/>
          <a:lstStyle>
            <a:lvl1pPr>
              <a:defRPr sz="8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71F6816-DFC3-AB4A-B1D5-6204CF5FE9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910776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">
          <p15:clr>
            <a:srgbClr val="FBAE40"/>
          </p15:clr>
        </p15:guide>
        <p15:guide id="2" pos="7251">
          <p15:clr>
            <a:srgbClr val="FBAE40"/>
          </p15:clr>
        </p15:guide>
        <p15:guide id="3" pos="4100">
          <p15:clr>
            <a:srgbClr val="FBAE40"/>
          </p15:clr>
        </p15:guide>
        <p15:guide id="4" pos="3575">
          <p15:clr>
            <a:srgbClr val="FBAE40"/>
          </p15:clr>
        </p15:guide>
        <p15:guide id="5" orient="horz" pos="4152">
          <p15:clr>
            <a:srgbClr val="FBAE40"/>
          </p15:clr>
        </p15:guide>
        <p15:guide id="6" orient="horz" pos="307">
          <p15:clr>
            <a:srgbClr val="FBAE40"/>
          </p15:clr>
        </p15:guide>
        <p15:guide id="7" orient="horz" pos="91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 blue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51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62425"/>
            <a:ext cx="4657724" cy="876632"/>
          </a:xfrm>
        </p:spPr>
        <p:txBody>
          <a:bodyPr/>
          <a:lstStyle>
            <a:lvl1pPr marL="9525" indent="0">
              <a:buFont typeface="System Font Regular"/>
              <a:buNone/>
              <a:tabLst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7A3446-F8E2-3146-BA41-1032A482FC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38301"/>
            <a:ext cx="6781799" cy="2343150"/>
          </a:xfrm>
        </p:spPr>
        <p:txBody>
          <a:bodyPr/>
          <a:lstStyle>
            <a:lvl1pPr marL="179388" indent="-179388">
              <a:lnSpc>
                <a:spcPct val="100000"/>
              </a:lnSpc>
              <a:buNone/>
              <a:tabLst/>
              <a:defRPr sz="4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quote. Lorem ipsum dolor sit amet, </a:t>
            </a:r>
            <a:r>
              <a:rPr lang="en-US" err="1"/>
              <a:t>consectetuer</a:t>
            </a:r>
            <a:r>
              <a:rPr lang="en-US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520212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0941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7D2DE-9827-1847-9B57-1998229B54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62425"/>
            <a:ext cx="4657724" cy="876632"/>
          </a:xfrm>
        </p:spPr>
        <p:txBody>
          <a:bodyPr/>
          <a:lstStyle>
            <a:lvl1pPr marL="9525" indent="-9525">
              <a:buFont typeface="System Font Regular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7A3446-F8E2-3146-BA41-1032A482FC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38301"/>
            <a:ext cx="6781799" cy="2343150"/>
          </a:xfrm>
        </p:spPr>
        <p:txBody>
          <a:bodyPr/>
          <a:lstStyle>
            <a:lvl1pPr marL="179388" indent="-179388">
              <a:lnSpc>
                <a:spcPct val="100000"/>
              </a:lnSpc>
              <a:buNone/>
              <a:tabLst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quote. Lorem ipsum dolor sit amet, </a:t>
            </a:r>
            <a:r>
              <a:rPr lang="en-US" err="1"/>
              <a:t>consectetuer</a:t>
            </a:r>
            <a:r>
              <a:rPr lang="en-US"/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031E3-F81C-1243-BF01-61FFFCDD7542}"/>
              </a:ext>
            </a:extLst>
          </p:cNvPr>
          <p:cNvSpPr txBox="1"/>
          <p:nvPr userDrawn="1"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C3A00-852F-484A-97E9-46F8B77C4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656" y="6076883"/>
            <a:ext cx="1445349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341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2988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3911"/>
            <a:ext cx="6199086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35404"/>
            <a:ext cx="5486400" cy="150799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6277B-20C5-423E-B414-405623D31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8042"/>
            <a:ext cx="5486400" cy="9286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4E4144-041D-49AA-9014-C5418974F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293" r="17591"/>
          <a:stretch/>
        </p:blipFill>
        <p:spPr>
          <a:xfrm>
            <a:off x="6604000" y="-8878"/>
            <a:ext cx="5588000" cy="5404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ED1FBB-3271-334A-9467-2D6E9E69AB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15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4057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797642"/>
            <a:ext cx="7664448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09323"/>
            <a:ext cx="7664448" cy="128079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F5AC9-E4C4-41AA-884C-9D65502644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399"/>
            <a:ext cx="4541838" cy="9737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D02CAB-940A-4626-B0D3-2014CBC27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4896" r="34473" b="17572"/>
          <a:stretch/>
        </p:blipFill>
        <p:spPr>
          <a:xfrm>
            <a:off x="6494010" y="470725"/>
            <a:ext cx="4780631" cy="4926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4D3BF1-777D-EF49-8E9C-CBF5AE0C8A0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77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7835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7474"/>
            <a:ext cx="58007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276" y="2819399"/>
            <a:ext cx="5162549" cy="1219447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C9C9E3-8423-44B8-A95F-6F1150185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711700" cy="758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73A5F40-EA22-4E5E-8551-CC19E1817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791" b="10236"/>
          <a:stretch/>
        </p:blipFill>
        <p:spPr>
          <a:xfrm>
            <a:off x="5387975" y="-10119"/>
            <a:ext cx="6828585" cy="5392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16748D-279F-664B-9E63-17A3F759747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0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7466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9932"/>
            <a:ext cx="5852160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1612"/>
            <a:ext cx="5486399" cy="1052298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B92A2-288E-4509-B168-B13B50C02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013200" cy="75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1449E5C-422E-48D1-BFD0-76D26E85F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" t="21679" r="977"/>
          <a:stretch/>
        </p:blipFill>
        <p:spPr>
          <a:xfrm>
            <a:off x="5358662" y="-17755"/>
            <a:ext cx="6833338" cy="54047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9C9FE7-BDF8-544D-9C65-72E6E3A5DD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763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9800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9951"/>
            <a:ext cx="67532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1631"/>
            <a:ext cx="5486399" cy="102044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F4D27-7681-462E-859E-C63E3CF0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052888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6AB389-6986-4D7F-B9B4-E616224F2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6145"/>
          <a:stretch/>
        </p:blipFill>
        <p:spPr>
          <a:xfrm>
            <a:off x="5601810" y="-682383"/>
            <a:ext cx="6476213" cy="6078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3F6586-BC95-174D-B641-82F4E58E5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62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31975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797642"/>
            <a:ext cx="67532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19400"/>
            <a:ext cx="5486399" cy="99551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7D77E-A6BB-438E-B0BB-318CCA9B0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343400"/>
            <a:ext cx="4849813" cy="75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E69D27-BC45-4783-B1C4-FE8B20711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842" r="10970" b="13899"/>
          <a:stretch/>
        </p:blipFill>
        <p:spPr>
          <a:xfrm>
            <a:off x="5129418" y="6620"/>
            <a:ext cx="7062582" cy="5389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C1052-5426-1848-A915-1ECF5BE6A1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54AE-2098-43DB-9924-7682436F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39DC0-166C-4702-88F7-6353A0297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7245C-393E-4B07-83BB-C109EE3E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24E9E-D2D9-4FD5-806A-98E08F83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FDF37-5469-4C73-B6EC-9CA1A55B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7E9BC-46DF-44D3-B716-EB7FB03D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791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F50D79-3D76-A742-B17B-206C0618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0814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F50D79-3D76-A742-B17B-206C061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A4983B-2D18-4C45-8655-49D75E8E83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486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Bring picture placeholder to front. Click on icon to insert picture. Send picture to back.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AE58D9-AEE9-D948-98A7-255E23E4A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1998" cy="5486400"/>
          </a:xfrm>
          <a:gradFill flip="none" rotWithShape="1">
            <a:gsLst>
              <a:gs pos="35000">
                <a:srgbClr val="C3DEF9"/>
              </a:gs>
              <a:gs pos="60000">
                <a:srgbClr val="C3DEF9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algn="ctr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This is an overlay. Select and send to back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276" y="800100"/>
            <a:ext cx="6334124" cy="2011680"/>
          </a:xfrm>
        </p:spPr>
        <p:txBody>
          <a:bodyPr/>
          <a:lstStyle>
            <a:lvl1pPr>
              <a:lnSpc>
                <a:spcPct val="90000"/>
              </a:lnSpc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6" y="2825544"/>
            <a:ext cx="5486400" cy="135316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08BD9-A70A-46DE-9B4F-2FCCA30C6F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275" y="4343400"/>
            <a:ext cx="4437063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02C21-247E-9340-BC9C-6C97543EE7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86333"/>
            <a:ext cx="12192000" cy="14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548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hart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12D4E2-1CE6-3241-80D5-B04BAD20C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12D4E2-1CE6-3241-80D5-B04BAD20C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8"/>
            <a:ext cx="10820400" cy="9667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51225CD-4C36-CB43-A45B-21266AC5A3A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85801" y="1554479"/>
            <a:ext cx="10820399" cy="4353937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6ADEF-C73F-4445-99EA-1ADFC12EE6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3715507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">
          <p15:clr>
            <a:srgbClr val="FBAE40"/>
          </p15:clr>
        </p15:guide>
        <p15:guide id="2" pos="5438">
          <p15:clr>
            <a:srgbClr val="FBAE40"/>
          </p15:clr>
        </p15:guide>
        <p15:guide id="3" orient="horz" pos="918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orient="horz" pos="974">
          <p15:clr>
            <a:srgbClr val="FBAE40"/>
          </p15:clr>
        </p15:guide>
        <p15:guide id="6" orient="horz" pos="3792">
          <p15:clr>
            <a:srgbClr val="FBAE40"/>
          </p15:clr>
        </p15:guide>
        <p15:guide id="8" orient="horz" pos="4145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light blue, orange text">
    <p:bg>
      <p:bgPr>
        <a:solidFill>
          <a:srgbClr val="C3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4EAD11C-819C-6B4B-90E9-E4EC57663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620748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4EAD11C-819C-6B4B-90E9-E4EC5766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41" y="1411288"/>
            <a:ext cx="7315200" cy="183534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5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E346F-8359-4C65-9556-013A26CEC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3246438"/>
            <a:ext cx="10839449" cy="1835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416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168"/>
            <a:ext cx="10820400" cy="966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24" y="1554484"/>
            <a:ext cx="10820400" cy="43355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C9BB1A-AC70-D244-A34D-284FE1D90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6255014"/>
            <a:ext cx="8051800" cy="3552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footnote or delete if not using</a:t>
            </a:r>
          </a:p>
        </p:txBody>
      </p:sp>
    </p:spTree>
    <p:extLst>
      <p:ext uri="{BB962C8B-B14F-4D97-AF65-F5344CB8AC3E}">
        <p14:creationId xmlns:p14="http://schemas.microsoft.com/office/powerpoint/2010/main" val="405889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">
          <p15:clr>
            <a:srgbClr val="FBAE40"/>
          </p15:clr>
        </p15:guide>
        <p15:guide id="2" pos="5436">
          <p15:clr>
            <a:srgbClr val="FBAE40"/>
          </p15:clr>
        </p15:guide>
        <p15:guide id="4" orient="horz" pos="974">
          <p15:clr>
            <a:srgbClr val="FBAE40"/>
          </p15:clr>
        </p15:guide>
        <p15:guide id="5" orient="horz" pos="916">
          <p15:clr>
            <a:srgbClr val="FBAE40"/>
          </p15:clr>
        </p15:guide>
        <p15:guide id="6" orient="horz" pos="305">
          <p15:clr>
            <a:srgbClr val="FBAE40"/>
          </p15:clr>
        </p15:guide>
        <p15:guide id="7" orient="horz" pos="3792">
          <p15:clr>
            <a:srgbClr val="FBAE40"/>
          </p15:clr>
        </p15:guide>
        <p15:guide id="9" orient="horz" pos="41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ags" Target="../tags/tag3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31.xml"/><Relationship Id="rId4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tags" Target="../tags/tag38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tags" Target="../tags/tag3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theme" Target="../theme/theme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oleObject" Target="../embeddings/oleObject35.bin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FEB50-8072-4842-B80C-B96EDF2D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FA158-6CA5-4A6C-A594-C19313D31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D3B82-BA6B-4DD5-B60A-C0854FC0E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6308-5BBE-4206-A168-FB928A35584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540F6-5DD3-4B92-A7F8-001BDE1EE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B76D-8C02-4E45-91D8-90C1066F6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DB9D-FAD4-48E5-9E0B-C14235DE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05AB5C1-C09C-4A45-BA68-B59DF3B48E34}"/>
              </a:ext>
            </a:extLst>
          </p:cNvPr>
          <p:cNvGraphicFramePr>
            <a:graphicFrameLocks noChangeAspect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952686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7772400" imgH="10058400" progId="TCLayout.ActiveDocument.1">
                  <p:embed/>
                </p:oleObj>
              </mc:Choice>
              <mc:Fallback>
                <p:oleObj name="think-cell Slide" r:id="rId4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05AB5C1-C09C-4A45-BA68-B59DF3B48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CCA3344-B815-AB4E-9159-EF28A5D04D5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00" b="0" i="0" baseline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4481"/>
            <a:ext cx="10820400" cy="42603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684D-55E1-A14B-A284-921FEE3CD45A}"/>
              </a:ext>
            </a:extLst>
          </p:cNvPr>
          <p:cNvSpPr txBox="1"/>
          <p:nvPr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/>
              <a:pPr algn="r"/>
              <a:t>‹#›</a:t>
            </a:fld>
            <a:endParaRPr lang="en-US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0682A-6378-764D-85DE-3507FC05C8B0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685800" y="6089238"/>
            <a:ext cx="1423325" cy="5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5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27013" algn="l" defTabSz="4572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5425" algn="l" defTabSz="457200" rtl="0" eaLnBrk="1" latinLnBrk="0" hangingPunct="1">
        <a:lnSpc>
          <a:spcPct val="110000"/>
        </a:lnSpc>
        <a:spcBef>
          <a:spcPts val="0"/>
        </a:spcBef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5425" algn="l" defTabSz="4572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750" indent="-234950" algn="l" defTabSz="457200" rtl="0" eaLnBrk="1" latinLnBrk="0" hangingPunct="1">
        <a:lnSpc>
          <a:spcPct val="110000"/>
        </a:lnSpc>
        <a:spcBef>
          <a:spcPts val="0"/>
        </a:spcBef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04">
          <p15:clr>
            <a:srgbClr val="F26B43"/>
          </p15:clr>
        </p15:guide>
        <p15:guide id="4" orient="horz" pos="1776">
          <p15:clr>
            <a:srgbClr val="F26B43"/>
          </p15:clr>
        </p15:guide>
        <p15:guide id="5" orient="horz" pos="273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05AB5C1-C09C-4A45-BA68-B59DF3B48E34}"/>
              </a:ext>
            </a:extLst>
          </p:cNvPr>
          <p:cNvGraphicFramePr>
            <a:graphicFrameLocks noChangeAspect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952686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7772400" imgH="10058400" progId="TCLayout.ActiveDocument.1">
                  <p:embed/>
                </p:oleObj>
              </mc:Choice>
              <mc:Fallback>
                <p:oleObj name="think-cell Slide" r:id="rId46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05AB5C1-C09C-4A45-BA68-B59DF3B48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CCA3344-B815-AB4E-9159-EF28A5D04D52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00" b="0" i="0" baseline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6167"/>
            <a:ext cx="1082040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4481"/>
            <a:ext cx="10820400" cy="42603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684D-55E1-A14B-A284-921FEE3CD45A}"/>
              </a:ext>
            </a:extLst>
          </p:cNvPr>
          <p:cNvSpPr txBox="1"/>
          <p:nvPr/>
        </p:nvSpPr>
        <p:spPr>
          <a:xfrm>
            <a:off x="10979151" y="6460625"/>
            <a:ext cx="5270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4B776E8-6F0A-4B47-BBB8-2D0E19A0C3AC}" type="slidenum">
              <a:rPr lang="en-US" sz="1000" smtClean="0"/>
              <a:pPr algn="r"/>
              <a:t>‹#›</a:t>
            </a:fld>
            <a:endParaRPr lang="en-US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0682A-6378-764D-85DE-3507FC05C8B0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685800" y="6089238"/>
            <a:ext cx="1423325" cy="5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8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27013" algn="l" defTabSz="4572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5425" algn="l" defTabSz="457200" rtl="0" eaLnBrk="1" latinLnBrk="0" hangingPunct="1">
        <a:lnSpc>
          <a:spcPct val="110000"/>
        </a:lnSpc>
        <a:spcBef>
          <a:spcPts val="0"/>
        </a:spcBef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5425" algn="l" defTabSz="4572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750" indent="-234950" algn="l" defTabSz="457200" rtl="0" eaLnBrk="1" latinLnBrk="0" hangingPunct="1">
        <a:lnSpc>
          <a:spcPct val="110000"/>
        </a:lnSpc>
        <a:spcBef>
          <a:spcPts val="0"/>
        </a:spcBef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04">
          <p15:clr>
            <a:srgbClr val="F26B43"/>
          </p15:clr>
        </p15:guide>
        <p15:guide id="4" orient="horz" pos="1776">
          <p15:clr>
            <a:srgbClr val="F26B43"/>
          </p15:clr>
        </p15:guide>
        <p15:guide id="5" orient="horz" pos="27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6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7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8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8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5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9.bin"/><Relationship Id="rId10" Type="http://schemas.openxmlformats.org/officeDocument/2006/relationships/chart" Target="../charts/chart10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1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80.bin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1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81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3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4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chart" Target="../charts/chart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5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1CD307-21CA-F943-BF38-5D987122B4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1CD307-21CA-F943-BF38-5D987122B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778954E-6BBE-FA4F-B59A-75966C03D0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612396"/>
            <a:ext cx="6152363" cy="2209216"/>
          </a:xfrm>
        </p:spPr>
        <p:txBody>
          <a:bodyPr/>
          <a:lstStyle/>
          <a:p>
            <a:r>
              <a:rPr lang="en-US" sz="4000" dirty="0"/>
              <a:t>Consumers Experiences with and Attitudes toward Receiving Health Screenings at Dental Visits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03D06A-8890-4727-8270-B7C0B98FF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6" y="4932343"/>
            <a:ext cx="11426964" cy="758825"/>
          </a:xfrm>
        </p:spPr>
        <p:txBody>
          <a:bodyPr/>
          <a:lstStyle/>
          <a:p>
            <a:r>
              <a:rPr lang="en-US" dirty="0"/>
              <a:t>APHA, November 8, 2022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91F57-B61A-4A56-862E-C04D95FD1ABA}"/>
              </a:ext>
            </a:extLst>
          </p:cNvPr>
          <p:cNvSpPr txBox="1"/>
          <p:nvPr/>
        </p:nvSpPr>
        <p:spPr>
          <a:xfrm>
            <a:off x="3175819" y="5761703"/>
            <a:ext cx="89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37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Adrianna Sonnek, MPH, Lisa J. Heaton, PhD,  Madhuli Thakkar-Samtani, BDS, MPH, Christine Kanan, BS, Eric P. Tranby, PhD</a:t>
            </a:r>
          </a:p>
        </p:txBody>
      </p:sp>
    </p:spTree>
    <p:extLst>
      <p:ext uri="{BB962C8B-B14F-4D97-AF65-F5344CB8AC3E}">
        <p14:creationId xmlns:p14="http://schemas.microsoft.com/office/powerpoint/2010/main" val="184166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7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1C1BF0-DEC8-443A-862B-CAAEB758C746}"/>
              </a:ext>
            </a:extLst>
          </p:cNvPr>
          <p:cNvSpPr txBox="1">
            <a:spLocks/>
          </p:cNvSpPr>
          <p:nvPr/>
        </p:nvSpPr>
        <p:spPr>
          <a:xfrm>
            <a:off x="689750" y="1023663"/>
            <a:ext cx="1045083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378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How often has your primary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378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oral health provider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378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asked about your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378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overall health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378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F7330C4-91B6-4A9D-87BE-21185B78E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397201"/>
              </p:ext>
            </p:extLst>
          </p:nvPr>
        </p:nvGraphicFramePr>
        <p:xfrm>
          <a:off x="460346" y="1363211"/>
          <a:ext cx="11271308" cy="489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itle 5">
            <a:extLst>
              <a:ext uri="{FF2B5EF4-FFF2-40B4-BE49-F238E27FC236}">
                <a16:creationId xmlns:a16="http://schemas.microsoft.com/office/drawing/2014/main" id="{D3BB3BCB-4951-4771-A918-C02D9AFDA100}"/>
              </a:ext>
            </a:extLst>
          </p:cNvPr>
          <p:cNvSpPr txBox="1">
            <a:spLocks/>
          </p:cNvSpPr>
          <p:nvPr/>
        </p:nvSpPr>
        <p:spPr>
          <a:xfrm>
            <a:off x="381000" y="255336"/>
            <a:ext cx="1082040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C378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Consumers report current lack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06898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7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208742"/>
            <a:ext cx="11798710" cy="966701"/>
          </a:xfrm>
        </p:spPr>
        <p:txBody>
          <a:bodyPr>
            <a:noAutofit/>
          </a:bodyPr>
          <a:lstStyle/>
          <a:p>
            <a:r>
              <a:rPr lang="en-US" sz="2400" dirty="0"/>
              <a:t>Health screenings in dental offices are an underutilized opportunity for preventive care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1C1DFB-36F3-4FF2-B6F4-383FED474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617852"/>
              </p:ext>
            </p:extLst>
          </p:nvPr>
        </p:nvGraphicFramePr>
        <p:xfrm>
          <a:off x="196645" y="577049"/>
          <a:ext cx="11406470" cy="578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6028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809E61B-7E4B-4428-BF79-A39F5AFF9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893324"/>
              </p:ext>
            </p:extLst>
          </p:nvPr>
        </p:nvGraphicFramePr>
        <p:xfrm>
          <a:off x="501445" y="727587"/>
          <a:ext cx="11395588" cy="625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D163346-BDC8-47BF-8A96-85A53B7A1C25}"/>
              </a:ext>
            </a:extLst>
          </p:cNvPr>
          <p:cNvSpPr txBox="1">
            <a:spLocks/>
          </p:cNvSpPr>
          <p:nvPr/>
        </p:nvSpPr>
        <p:spPr>
          <a:xfrm>
            <a:off x="194187" y="136776"/>
            <a:ext cx="11702845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Differing yet still low levels of screening seen in children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C9C8F-2021-4B5B-A777-1E1BEC560140}"/>
              </a:ext>
            </a:extLst>
          </p:cNvPr>
          <p:cNvSpPr txBox="1"/>
          <p:nvPr/>
        </p:nvSpPr>
        <p:spPr>
          <a:xfrm>
            <a:off x="7230359" y="6136849"/>
            <a:ext cx="481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N=1657 (respondents with children)</a:t>
            </a:r>
          </a:p>
        </p:txBody>
      </p:sp>
    </p:spTree>
    <p:extLst>
      <p:ext uri="{BB962C8B-B14F-4D97-AF65-F5344CB8AC3E}">
        <p14:creationId xmlns:p14="http://schemas.microsoft.com/office/powerpoint/2010/main" val="362322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54BA3C-9042-4672-975B-9960EFDBEFE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1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208742"/>
            <a:ext cx="11798710" cy="966701"/>
          </a:xfrm>
        </p:spPr>
        <p:txBody>
          <a:bodyPr>
            <a:noAutofit/>
          </a:bodyPr>
          <a:lstStyle/>
          <a:p>
            <a:r>
              <a:rPr lang="en-US" sz="2400" dirty="0"/>
              <a:t>Dental Offices are also an untapped resource for vaccine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36CF8-2B71-477C-9282-ECC97AD9AF97}"/>
              </a:ext>
            </a:extLst>
          </p:cNvPr>
          <p:cNvSpPr txBox="1"/>
          <p:nvPr/>
        </p:nvSpPr>
        <p:spPr>
          <a:xfrm>
            <a:off x="7022874" y="4701559"/>
            <a:ext cx="442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Nearly a third of adults (31%) </a:t>
            </a:r>
          </a:p>
          <a:p>
            <a:r>
              <a:rPr lang="en-US" dirty="0">
                <a:solidFill>
                  <a:schemeClr val="tx2"/>
                </a:solidFill>
              </a:rPr>
              <a:t>report that they would consider receiving a flu vaccine from their dentist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B31EA-DC2A-4A59-827B-59189640A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481" y="1175443"/>
            <a:ext cx="2886075" cy="2695575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7D4ACF-DB1B-4863-A406-01C54718D6D6}"/>
              </a:ext>
            </a:extLst>
          </p:cNvPr>
          <p:cNvGraphicFramePr/>
          <p:nvPr/>
        </p:nvGraphicFramePr>
        <p:xfrm>
          <a:off x="5489679" y="618833"/>
          <a:ext cx="6702321" cy="436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5880A55-2F8C-418F-AB57-DEDEDD47EA5B}"/>
              </a:ext>
            </a:extLst>
          </p:cNvPr>
          <p:cNvSpPr txBox="1"/>
          <p:nvPr/>
        </p:nvSpPr>
        <p:spPr>
          <a:xfrm>
            <a:off x="1720845" y="4701559"/>
            <a:ext cx="41596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More than a third of adults (34%) </a:t>
            </a:r>
            <a:r>
              <a:rPr lang="en-US" dirty="0">
                <a:solidFill>
                  <a:schemeClr val="tx2"/>
                </a:solidFill>
              </a:rPr>
              <a:t>report that they would be comfortable receiving a COVID-19 vaccine or booster from a dentist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00CFFA-52C0-44AB-8F83-933486B703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7946" y="1254793"/>
            <a:ext cx="2683091" cy="2805050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C048644-E2C0-41FB-95A6-3F9C9BB6A774}"/>
              </a:ext>
            </a:extLst>
          </p:cNvPr>
          <p:cNvGraphicFramePr/>
          <p:nvPr/>
        </p:nvGraphicFramePr>
        <p:xfrm>
          <a:off x="258599" y="610201"/>
          <a:ext cx="6702321" cy="436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4799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54BA3C-9042-4672-975B-9960EFDBEFE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1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7" y="357121"/>
            <a:ext cx="11798710" cy="966701"/>
          </a:xfrm>
        </p:spPr>
        <p:txBody>
          <a:bodyPr>
            <a:noAutofit/>
          </a:bodyPr>
          <a:lstStyle/>
          <a:p>
            <a:r>
              <a:rPr lang="en-US" sz="2400" dirty="0"/>
              <a:t>Of those would reported </a:t>
            </a:r>
            <a:r>
              <a:rPr lang="en-US" sz="2400" b="1" dirty="0"/>
              <a:t>rarely</a:t>
            </a:r>
            <a:r>
              <a:rPr lang="en-US" sz="2400" dirty="0"/>
              <a:t> or </a:t>
            </a:r>
            <a:r>
              <a:rPr lang="en-US" sz="2400" b="1" dirty="0"/>
              <a:t>never</a:t>
            </a:r>
            <a:r>
              <a:rPr lang="en-US" sz="2400" dirty="0"/>
              <a:t> receiving flu vaccines: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1721ADF-E016-45D1-B63C-C457477AD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545507"/>
              </p:ext>
            </p:extLst>
          </p:nvPr>
        </p:nvGraphicFramePr>
        <p:xfrm>
          <a:off x="1762812" y="923828"/>
          <a:ext cx="8611573" cy="524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2E72F9CE-1FB0-4CC1-B756-413D43330425}"/>
              </a:ext>
            </a:extLst>
          </p:cNvPr>
          <p:cNvSpPr txBox="1">
            <a:spLocks/>
          </p:cNvSpPr>
          <p:nvPr/>
        </p:nvSpPr>
        <p:spPr>
          <a:xfrm>
            <a:off x="130657" y="283943"/>
            <a:ext cx="1179871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5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54BA3C-9042-4672-975B-9960EFDBEFE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1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7" y="357121"/>
            <a:ext cx="11798710" cy="966701"/>
          </a:xfrm>
        </p:spPr>
        <p:txBody>
          <a:bodyPr>
            <a:noAutofit/>
          </a:bodyPr>
          <a:lstStyle/>
          <a:p>
            <a:r>
              <a:rPr lang="en-US" sz="2400" dirty="0"/>
              <a:t>Of those would reported </a:t>
            </a:r>
            <a:r>
              <a:rPr lang="en-US" sz="2400" b="1" dirty="0"/>
              <a:t>never </a:t>
            </a:r>
            <a:r>
              <a:rPr lang="en-US" sz="2400" dirty="0"/>
              <a:t>receiving a COVID-19 Vaccine: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1721ADF-E016-45D1-B63C-C457477AD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822306"/>
              </p:ext>
            </p:extLst>
          </p:nvPr>
        </p:nvGraphicFramePr>
        <p:xfrm>
          <a:off x="1762812" y="923828"/>
          <a:ext cx="8611573" cy="524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2E72F9CE-1FB0-4CC1-B756-413D43330425}"/>
              </a:ext>
            </a:extLst>
          </p:cNvPr>
          <p:cNvSpPr txBox="1">
            <a:spLocks/>
          </p:cNvSpPr>
          <p:nvPr/>
        </p:nvSpPr>
        <p:spPr>
          <a:xfrm>
            <a:off x="130657" y="283943"/>
            <a:ext cx="11798710" cy="966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74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62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A7EB3D-7254-415B-99F9-D786A607CF66}"/>
              </a:ext>
            </a:extLst>
          </p:cNvPr>
          <p:cNvSpPr txBox="1">
            <a:spLocks/>
          </p:cNvSpPr>
          <p:nvPr/>
        </p:nvSpPr>
        <p:spPr>
          <a:xfrm>
            <a:off x="867154" y="447720"/>
            <a:ext cx="10457689" cy="9274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Disclosures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82047-7CA0-4DF7-85D7-8573E7BA2EB4}"/>
              </a:ext>
            </a:extLst>
          </p:cNvPr>
          <p:cNvSpPr txBox="1"/>
          <p:nvPr/>
        </p:nvSpPr>
        <p:spPr>
          <a:xfrm>
            <a:off x="867154" y="1468435"/>
            <a:ext cx="10457689" cy="1923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/>
              </a:rPr>
              <a:t>[Adrianna Sonnek,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Lisa Heaton, Madhuli Thakkar-Samtani, Christine Kanan, Eric Tranby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]</a:t>
            </a:r>
          </a:p>
          <a:p>
            <a:endParaRPr lang="en-US" sz="2100" dirty="0">
              <a:solidFill>
                <a:prstClr val="black"/>
              </a:solidFill>
              <a:latin typeface="Arial"/>
            </a:endParaRPr>
          </a:p>
          <a:p>
            <a:r>
              <a:rPr lang="en-US" sz="2100" i="1" dirty="0">
                <a:solidFill>
                  <a:prstClr val="black"/>
                </a:solidFill>
                <a:latin typeface="Arial"/>
              </a:rPr>
              <a:t>Financial Disclosure: Speakers do not have any relevant financial relationships to disclose.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6A0C7-2811-4FDF-9480-F1F69E268CF2}"/>
              </a:ext>
            </a:extLst>
          </p:cNvPr>
          <p:cNvSpPr txBox="1"/>
          <p:nvPr/>
        </p:nvSpPr>
        <p:spPr>
          <a:xfrm>
            <a:off x="867154" y="5209951"/>
            <a:ext cx="1045768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The NC Oral Health Section Continuing Education Program is responsible for ensuring the content, quality, and scientific integrity of all continuing education activities.</a:t>
            </a:r>
          </a:p>
          <a:p>
            <a:endParaRPr lang="en-US" dirty="0">
              <a:solidFill>
                <a:prstClr val="black"/>
              </a:solidFill>
              <a:latin typeface="Arial"/>
            </a:endParaRPr>
          </a:p>
          <a:p>
            <a:r>
              <a:rPr lang="en-US" dirty="0">
                <a:solidFill>
                  <a:prstClr val="black"/>
                </a:solidFill>
                <a:latin typeface="Arial"/>
              </a:rPr>
              <a:t>No commercial support has been received for this continuing education activity.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96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3727-4150-42DB-8E39-29BCF91E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DF458-3C2E-4381-A5B5-DA23F734D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7850" lvl="1" indent="-342900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differences in adults’ comfort and experiences with dental providers doing routine health screenings.</a:t>
            </a:r>
            <a:r>
              <a:rPr lang="en-US" sz="2800" dirty="0"/>
              <a:t> </a:t>
            </a:r>
          </a:p>
          <a:p>
            <a:pPr marL="577850" lvl="1" indent="-342900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 the various health screenings that adults are comfortable with dentists providing in the dental setting.</a:t>
            </a:r>
          </a:p>
          <a:p>
            <a:pPr marL="577850" lvl="1" indent="-342900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the importance of dental providers doing routing health screenings, particularly in the absence of regular medical care. </a:t>
            </a:r>
            <a:endParaRPr lang="en-US" sz="2800" dirty="0"/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 startAt="2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E3C40-1352-471C-8F24-9F4E3813D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2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500C25-A883-BE4D-BD87-DA6A40A09B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500C25-A883-BE4D-BD87-DA6A40A09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2668FB-0A97-4649-A3B4-150822C074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A42BEB-8A33-9B47-9357-5E125376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4832"/>
            <a:ext cx="10820400" cy="966701"/>
          </a:xfrm>
        </p:spPr>
        <p:txBody>
          <a:bodyPr/>
          <a:lstStyle/>
          <a:p>
            <a:r>
              <a:rPr lang="en-US" dirty="0"/>
              <a:t>State of Oral Health Equity in America (SOHEA) Survey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EC832C-694E-914F-A829-172236CF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03086"/>
            <a:ext cx="10820400" cy="5051827"/>
          </a:xfrm>
        </p:spPr>
        <p:txBody>
          <a:bodyPr/>
          <a:lstStyle/>
          <a:p>
            <a:r>
              <a:rPr lang="en-US" sz="2400" dirty="0"/>
              <a:t>The SOHEA survey is a nationally representative, probability-based survey of adult consumer attitudes, experiences, and behaviors on oral health.</a:t>
            </a:r>
          </a:p>
          <a:p>
            <a:pPr lvl="1"/>
            <a:r>
              <a:rPr lang="en-US" sz="2400" dirty="0"/>
              <a:t>Data was collected by the National Opinion Research Center (NORC) in two rounds, collected from January to February of both </a:t>
            </a:r>
            <a:r>
              <a:rPr lang="en-US" sz="2400" b="1" dirty="0"/>
              <a:t>2021 </a:t>
            </a:r>
            <a:r>
              <a:rPr lang="en-US" sz="2400" dirty="0"/>
              <a:t>and</a:t>
            </a:r>
            <a:r>
              <a:rPr lang="en-US" sz="2400" b="1" dirty="0"/>
              <a:t> 2022</a:t>
            </a:r>
          </a:p>
          <a:p>
            <a:pPr lvl="1"/>
            <a:r>
              <a:rPr lang="en-US" dirty="0"/>
              <a:t>Survey was conducted online and  by telephone through NORC’s </a:t>
            </a:r>
            <a:r>
              <a:rPr lang="en-US" dirty="0" err="1"/>
              <a:t>AmeriSpeak</a:t>
            </a:r>
            <a:r>
              <a:rPr lang="en-US" dirty="0"/>
              <a:t>® Panel</a:t>
            </a:r>
          </a:p>
          <a:p>
            <a:pPr lvl="1"/>
            <a:r>
              <a:rPr lang="en-US" dirty="0"/>
              <a:t>Sampling strata based on age, race/Hispanic ethnicity, education and gender</a:t>
            </a:r>
          </a:p>
          <a:p>
            <a:pPr lvl="2"/>
            <a:r>
              <a:rPr lang="en-US" dirty="0"/>
              <a:t>Additional sample of American Indian/Native Alaskan panelists in 2022</a:t>
            </a:r>
          </a:p>
          <a:p>
            <a:pPr lvl="1"/>
            <a:r>
              <a:rPr lang="en-US" dirty="0"/>
              <a:t>Limited to </a:t>
            </a:r>
            <a:r>
              <a:rPr lang="en-US" b="1" dirty="0"/>
              <a:t>adults age 18+; </a:t>
            </a:r>
            <a:r>
              <a:rPr lang="en-US" dirty="0"/>
              <a:t>one response per household</a:t>
            </a:r>
          </a:p>
          <a:p>
            <a:pPr lvl="1"/>
            <a:r>
              <a:rPr lang="en-US" dirty="0"/>
              <a:t>Sample Unit: 17603 </a:t>
            </a:r>
          </a:p>
          <a:p>
            <a:pPr lvl="2"/>
            <a:r>
              <a:rPr lang="en-US" dirty="0"/>
              <a:t>Weighted Cumulative Response rate: 4%</a:t>
            </a:r>
          </a:p>
          <a:p>
            <a:pPr lvl="2"/>
            <a:r>
              <a:rPr lang="en-US" dirty="0"/>
              <a:t>Margin of Error: ±1.75 percentage points</a:t>
            </a:r>
          </a:p>
          <a:p>
            <a:pPr lvl="1"/>
            <a:r>
              <a:rPr lang="en-US" dirty="0"/>
              <a:t>Final Sample size after exclusions:  2021 N=5,320  		2022 N=5,682</a:t>
            </a:r>
          </a:p>
        </p:txBody>
      </p:sp>
    </p:spTree>
    <p:extLst>
      <p:ext uri="{BB962C8B-B14F-4D97-AF65-F5344CB8AC3E}">
        <p14:creationId xmlns:p14="http://schemas.microsoft.com/office/powerpoint/2010/main" val="370365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7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8" y="208742"/>
            <a:ext cx="9983755" cy="966701"/>
          </a:xfrm>
        </p:spPr>
        <p:txBody>
          <a:bodyPr>
            <a:normAutofit/>
          </a:bodyPr>
          <a:lstStyle/>
          <a:p>
            <a:r>
              <a:rPr lang="en-US" dirty="0"/>
              <a:t>Do you plan on seeing an oral health provider in the next year for routine or preventive care?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1C1DFB-36F3-4FF2-B6F4-383FED474CED}"/>
              </a:ext>
            </a:extLst>
          </p:cNvPr>
          <p:cNvGraphicFramePr/>
          <p:nvPr/>
        </p:nvGraphicFramePr>
        <p:xfrm>
          <a:off x="1893116" y="1397000"/>
          <a:ext cx="8481269" cy="476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3469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7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60" y="109716"/>
            <a:ext cx="5255076" cy="99924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 When was your last visit to a medical provider?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1C1DFB-36F3-4FF2-B6F4-383FED474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338980"/>
              </p:ext>
            </p:extLst>
          </p:nvPr>
        </p:nvGraphicFramePr>
        <p:xfrm>
          <a:off x="382153" y="964807"/>
          <a:ext cx="5255076" cy="492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D53651-B2F5-49B4-A393-FAFA9A783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847891"/>
              </p:ext>
            </p:extLst>
          </p:nvPr>
        </p:nvGraphicFramePr>
        <p:xfrm>
          <a:off x="5811992" y="1044934"/>
          <a:ext cx="5556734" cy="492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97186E9-06D8-42EB-9AAB-F256B1417A68}"/>
              </a:ext>
            </a:extLst>
          </p:cNvPr>
          <p:cNvSpPr txBox="1">
            <a:spLocks/>
          </p:cNvSpPr>
          <p:nvPr/>
        </p:nvSpPr>
        <p:spPr>
          <a:xfrm>
            <a:off x="5811992" y="191241"/>
            <a:ext cx="6160049" cy="83619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 When was your last visit to a dentist?</a:t>
            </a:r>
          </a:p>
        </p:txBody>
      </p:sp>
    </p:spTree>
    <p:extLst>
      <p:ext uri="{BB962C8B-B14F-4D97-AF65-F5344CB8AC3E}">
        <p14:creationId xmlns:p14="http://schemas.microsoft.com/office/powerpoint/2010/main" val="164858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AD4F-9F53-4D8F-A6A6-7D70130B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832790"/>
            <a:ext cx="11264506" cy="3720356"/>
          </a:xfrm>
        </p:spPr>
        <p:txBody>
          <a:bodyPr/>
          <a:lstStyle/>
          <a:p>
            <a:r>
              <a:rPr lang="en-US" sz="4000" dirty="0"/>
              <a:t>Opportunity: </a:t>
            </a:r>
            <a:br>
              <a:rPr lang="en-US" sz="4000" dirty="0"/>
            </a:br>
            <a:r>
              <a:rPr lang="en-US" sz="4000" dirty="0"/>
              <a:t>Dental practices reach populations that don’t regularly access medical care.</a:t>
            </a:r>
          </a:p>
        </p:txBody>
      </p:sp>
    </p:spTree>
    <p:extLst>
      <p:ext uri="{BB962C8B-B14F-4D97-AF65-F5344CB8AC3E}">
        <p14:creationId xmlns:p14="http://schemas.microsoft.com/office/powerpoint/2010/main" val="387061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7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208742"/>
            <a:ext cx="11798710" cy="966701"/>
          </a:xfrm>
        </p:spPr>
        <p:txBody>
          <a:bodyPr>
            <a:noAutofit/>
          </a:bodyPr>
          <a:lstStyle/>
          <a:p>
            <a:r>
              <a:rPr lang="en-US" sz="2400" dirty="0"/>
              <a:t>Of those that reported they hadn’t seen a medical provider in the past year (N=1055)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51F493-AB24-4BE1-B0BB-1C6473569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796900"/>
              </p:ext>
            </p:extLst>
          </p:nvPr>
        </p:nvGraphicFramePr>
        <p:xfrm>
          <a:off x="707010" y="865825"/>
          <a:ext cx="10633435" cy="492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CDFC0D-4847-4601-B442-8B16960021A9}"/>
              </a:ext>
            </a:extLst>
          </p:cNvPr>
          <p:cNvSpPr/>
          <p:nvPr/>
        </p:nvSpPr>
        <p:spPr>
          <a:xfrm>
            <a:off x="2083324" y="2997724"/>
            <a:ext cx="3091991" cy="2630078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1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AC851EC-7F7A-7044-A2E6-3941BDF19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152241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AC851EC-7F7A-7044-A2E6-3941BDF19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2241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59BED-EACE-484B-9E9A-ECCD570FD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524000" y="0"/>
            <a:ext cx="158750" cy="158750"/>
          </a:xfrm>
          <a:prstGeom prst="rect">
            <a:avLst/>
          </a:prstGeom>
          <a:solidFill>
            <a:srgbClr val="C3DE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7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38DC5-B5EE-7548-990C-58726992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208742"/>
            <a:ext cx="11798710" cy="966701"/>
          </a:xfrm>
        </p:spPr>
        <p:txBody>
          <a:bodyPr>
            <a:noAutofit/>
          </a:bodyPr>
          <a:lstStyle/>
          <a:p>
            <a:r>
              <a:rPr lang="en-US" sz="2400" dirty="0"/>
              <a:t>Of those that reported they were not able to get medical care, tests, or treatments you or a doctor believed were necessary in the past six months (N=998)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51F493-AB24-4BE1-B0BB-1C6473569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238446"/>
              </p:ext>
            </p:extLst>
          </p:nvPr>
        </p:nvGraphicFramePr>
        <p:xfrm>
          <a:off x="707010" y="865825"/>
          <a:ext cx="10633435" cy="492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CDFC0D-4847-4601-B442-8B16960021A9}"/>
              </a:ext>
            </a:extLst>
          </p:cNvPr>
          <p:cNvSpPr/>
          <p:nvPr/>
        </p:nvSpPr>
        <p:spPr>
          <a:xfrm>
            <a:off x="2083325" y="2752627"/>
            <a:ext cx="1527142" cy="287517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33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11.0&quot;&gt;&lt;object type=&quot;1&quot; unique_id=&quot;10001&quot;&gt;&lt;object type=&quot;2&quot; unique_id=&quot;271983&quot;&gt;&lt;object type=&quot;3&quot; unique_id=&quot;271984&quot;&gt;&lt;property id=&quot;20148&quot; value=&quot;5&quot;/&gt;&lt;property id=&quot;20300&quot; value=&quot;Slide 1&quot;/&gt;&lt;property id=&quot;20307&quot; value=&quot;280&quot;/&gt;&lt;/object&gt;&lt;/object&gt;&lt;object type=&quot;8&quot; unique_id=&quot;271987&quot;&gt;&lt;/object&gt;&lt;/object&gt;&lt;/database&gt;"/>
  <p:tag name="ARTICULATE_SLIDE_COUNT" val="1"/>
  <p:tag name="MMPROD_NEXTUNIQUEID" val="1001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2Z7MfvGxS9aoQIdSMae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2Z7MfvGxS9aoQIdSMae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cI0vJ6Ob6SEH_.MOmP9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7L6EdDidOvGOV5d.IRW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rJbTppZRtqD.Sca7u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Q_Template_2020">
  <a:themeElements>
    <a:clrScheme name="CQ Theme v3">
      <a:dk1>
        <a:srgbClr val="000000"/>
      </a:dk1>
      <a:lt1>
        <a:srgbClr val="FFFFFF"/>
      </a:lt1>
      <a:dk2>
        <a:srgbClr val="2C378E"/>
      </a:dk2>
      <a:lt2>
        <a:srgbClr val="4F9CCF"/>
      </a:lt2>
      <a:accent1>
        <a:srgbClr val="F0B323"/>
      </a:accent1>
      <a:accent2>
        <a:srgbClr val="EA5328"/>
      </a:accent2>
      <a:accent3>
        <a:srgbClr val="4CD6CC"/>
      </a:accent3>
      <a:accent4>
        <a:srgbClr val="9A9AE2"/>
      </a:accent4>
      <a:accent5>
        <a:srgbClr val="3A913F"/>
      </a:accent5>
      <a:accent6>
        <a:srgbClr val="9CD832"/>
      </a:accent6>
      <a:hlink>
        <a:srgbClr val="2C378E"/>
      </a:hlink>
      <a:folHlink>
        <a:srgbClr val="4F9C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EBF5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eQuest Institute widescreen_rev721" id="{230C2DAB-64DC-7245-A043-55EE680C5466}" vid="{1A531F04-CB8F-554E-A439-92ADF94F2BE4}"/>
    </a:ext>
  </a:extLst>
</a:theme>
</file>

<file path=ppt/theme/theme3.xml><?xml version="1.0" encoding="utf-8"?>
<a:theme xmlns:a="http://schemas.openxmlformats.org/drawingml/2006/main" name="1_CQ_Template_2020">
  <a:themeElements>
    <a:clrScheme name="CQ Theme v3">
      <a:dk1>
        <a:srgbClr val="000000"/>
      </a:dk1>
      <a:lt1>
        <a:srgbClr val="FFFFFF"/>
      </a:lt1>
      <a:dk2>
        <a:srgbClr val="2C378E"/>
      </a:dk2>
      <a:lt2>
        <a:srgbClr val="4F9CCF"/>
      </a:lt2>
      <a:accent1>
        <a:srgbClr val="F0B323"/>
      </a:accent1>
      <a:accent2>
        <a:srgbClr val="EA5328"/>
      </a:accent2>
      <a:accent3>
        <a:srgbClr val="4CD6CC"/>
      </a:accent3>
      <a:accent4>
        <a:srgbClr val="9A9AE2"/>
      </a:accent4>
      <a:accent5>
        <a:srgbClr val="3A913F"/>
      </a:accent5>
      <a:accent6>
        <a:srgbClr val="9CD832"/>
      </a:accent6>
      <a:hlink>
        <a:srgbClr val="2C378E"/>
      </a:hlink>
      <a:folHlink>
        <a:srgbClr val="4F9C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EBF5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eQuest Institute widescreen_rev721" id="{230C2DAB-64DC-7245-A043-55EE680C5466}" vid="{1A531F04-CB8F-554E-A439-92ADF94F2BE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1A02DDD288A47B6349D79D2BC7DBE" ma:contentTypeVersion="14" ma:contentTypeDescription="Create a new document." ma:contentTypeScope="" ma:versionID="3ce741acce4625f51aeff93e612c0c56">
  <xsd:schema xmlns:xsd="http://www.w3.org/2001/XMLSchema" xmlns:xs="http://www.w3.org/2001/XMLSchema" xmlns:p="http://schemas.microsoft.com/office/2006/metadata/properties" xmlns:ns2="e7bedb6b-deba-4604-9872-5c8387a7599f" xmlns:ns3="db61073a-66ec-472b-b328-3a823e43552a" targetNamespace="http://schemas.microsoft.com/office/2006/metadata/properties" ma:root="true" ma:fieldsID="56f1628ea26ca2e8468593f358628180" ns2:_="" ns3:_="">
    <xsd:import namespace="e7bedb6b-deba-4604-9872-5c8387a7599f"/>
    <xsd:import namespace="db61073a-66ec-472b-b328-3a823e4355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edb6b-deba-4604-9872-5c8387a759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35e8e22-7d80-4dcd-8412-338f12afa546}" ma:internalName="TaxCatchAll" ma:showField="CatchAllData" ma:web="e7bedb6b-deba-4604-9872-5c8387a75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073a-66ec-472b-b328-3a823e4355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5280c84-7510-474e-b165-8a8d3f841a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edb6b-deba-4604-9872-5c8387a7599f" xsi:nil="true"/>
    <lcf76f155ced4ddcb4097134ff3c332f xmlns="db61073a-66ec-472b-b328-3a823e4355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C8C6F8-6387-4C15-87AD-B734E05581A9}"/>
</file>

<file path=customXml/itemProps2.xml><?xml version="1.0" encoding="utf-8"?>
<ds:datastoreItem xmlns:ds="http://schemas.openxmlformats.org/officeDocument/2006/customXml" ds:itemID="{250AA42B-D544-4326-ADE2-32CC7674D268}"/>
</file>

<file path=customXml/itemProps3.xml><?xml version="1.0" encoding="utf-8"?>
<ds:datastoreItem xmlns:ds="http://schemas.openxmlformats.org/officeDocument/2006/customXml" ds:itemID="{5E18E37E-6E6B-4E31-A119-66D02D96BF05}"/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844</Words>
  <Application>Microsoft Office PowerPoint</Application>
  <PresentationFormat>Widescreen</PresentationFormat>
  <Paragraphs>82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System Font Regular</vt:lpstr>
      <vt:lpstr>Office Theme</vt:lpstr>
      <vt:lpstr>CQ_Template_2020</vt:lpstr>
      <vt:lpstr>1_CQ_Template_2020</vt:lpstr>
      <vt:lpstr>think-cell Slide</vt:lpstr>
      <vt:lpstr>Consumers Experiences with and Attitudes toward Receiving Health Screenings at Dental Visits</vt:lpstr>
      <vt:lpstr>PowerPoint Presentation</vt:lpstr>
      <vt:lpstr>Learning Objectives</vt:lpstr>
      <vt:lpstr>State of Oral Health Equity in America (SOHEA) Survey</vt:lpstr>
      <vt:lpstr>Do you plan on seeing an oral health provider in the next year for routine or preventive care?</vt:lpstr>
      <vt:lpstr> When was your last visit to a medical provider?</vt:lpstr>
      <vt:lpstr>Opportunity:  Dental practices reach populations that don’t regularly access medical care.</vt:lpstr>
      <vt:lpstr>Of those that reported they hadn’t seen a medical provider in the past year (N=1055)</vt:lpstr>
      <vt:lpstr>Of those that reported they were not able to get medical care, tests, or treatments you or a doctor believed were necessary in the past six months (N=998)</vt:lpstr>
      <vt:lpstr>PowerPoint Presentation</vt:lpstr>
      <vt:lpstr>Health screenings in dental offices are an underutilized opportunity for preventive care</vt:lpstr>
      <vt:lpstr>PowerPoint Presentation</vt:lpstr>
      <vt:lpstr>Dental Offices are also an untapped resource for vaccine distribution</vt:lpstr>
      <vt:lpstr>Of those would reported rarely or never receiving flu vaccines: </vt:lpstr>
      <vt:lpstr>Of those would reported never receiving a COVID-19 Vaccine: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Jessica C</dc:creator>
  <cp:lastModifiedBy>Adrianna Sonnek</cp:lastModifiedBy>
  <cp:revision>7</cp:revision>
  <dcterms:created xsi:type="dcterms:W3CDTF">2021-06-21T13:10:15Z</dcterms:created>
  <dcterms:modified xsi:type="dcterms:W3CDTF">2022-10-10T13:11:55Z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F039623D-C86C-4B77-A781-64030C1B19D8</vt:lpwstr>
  </property>
  <property fmtid="{D5CDD505-2E9C-101B-9397-08002B2CF9AE}" pid="3" name="ArticulatePath">
    <vt:lpwstr>Disclosure Slide_Teledentistry</vt:lpwstr>
  </property>
  <property fmtid="{D5CDD505-2E9C-101B-9397-08002B2CF9AE}" pid="4" name="ContentTypeId">
    <vt:lpwstr>0x0101004171A02DDD288A47B6349D79D2BC7DBE</vt:lpwstr>
  </property>
</Properties>
</file>